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12192000" cy="6858000"/>
  <p:embeddedFontLst>
    <p:embeddedFont>
      <p:font typeface="Raleway"/>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bdf59de278_0_5:notes"/>
          <p:cNvSpPr/>
          <p:nvPr>
            <p:ph idx="2" type="sldImg"/>
          </p:nvPr>
        </p:nvSpPr>
        <p:spPr>
          <a:xfrm>
            <a:off x="2032400" y="514350"/>
            <a:ext cx="8128500" cy="25719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bdf59de278_0_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bdf59de278_0_241:notes"/>
          <p:cNvSpPr/>
          <p:nvPr>
            <p:ph idx="2" type="sldImg"/>
          </p:nvPr>
        </p:nvSpPr>
        <p:spPr>
          <a:xfrm>
            <a:off x="677667" y="514350"/>
            <a:ext cx="10837800" cy="25719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bdf59de278_0_24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bdf59de278_0_443:notes"/>
          <p:cNvSpPr/>
          <p:nvPr>
            <p:ph idx="2" type="sldImg"/>
          </p:nvPr>
        </p:nvSpPr>
        <p:spPr>
          <a:xfrm>
            <a:off x="677867" y="514350"/>
            <a:ext cx="10837200" cy="25719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bdf59de278_0_44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3303633" y="554200"/>
            <a:ext cx="83256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3303633" y="6320000"/>
            <a:ext cx="83256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566931" y="554200"/>
            <a:ext cx="2445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3162300" y="840300"/>
            <a:ext cx="8442000" cy="20559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6400"/>
              <a:buNone/>
              <a:defRPr sz="6400">
                <a:solidFill>
                  <a:schemeClr val="lt1"/>
                </a:solidFill>
              </a:defRPr>
            </a:lvl1pPr>
            <a:lvl2pPr lvl="1">
              <a:spcBef>
                <a:spcPts val="0"/>
              </a:spcBef>
              <a:spcAft>
                <a:spcPts val="0"/>
              </a:spcAft>
              <a:buClr>
                <a:schemeClr val="lt1"/>
              </a:buClr>
              <a:buSzPts val="6400"/>
              <a:buNone/>
              <a:defRPr sz="6400">
                <a:solidFill>
                  <a:schemeClr val="lt1"/>
                </a:solidFill>
              </a:defRPr>
            </a:lvl2pPr>
            <a:lvl3pPr lvl="2">
              <a:spcBef>
                <a:spcPts val="0"/>
              </a:spcBef>
              <a:spcAft>
                <a:spcPts val="0"/>
              </a:spcAft>
              <a:buClr>
                <a:schemeClr val="lt1"/>
              </a:buClr>
              <a:buSzPts val="6400"/>
              <a:buNone/>
              <a:defRPr sz="6400">
                <a:solidFill>
                  <a:schemeClr val="lt1"/>
                </a:solidFill>
              </a:defRPr>
            </a:lvl3pPr>
            <a:lvl4pPr lvl="3">
              <a:spcBef>
                <a:spcPts val="0"/>
              </a:spcBef>
              <a:spcAft>
                <a:spcPts val="0"/>
              </a:spcAft>
              <a:buClr>
                <a:schemeClr val="lt1"/>
              </a:buClr>
              <a:buSzPts val="6400"/>
              <a:buNone/>
              <a:defRPr sz="6400">
                <a:solidFill>
                  <a:schemeClr val="lt1"/>
                </a:solidFill>
              </a:defRPr>
            </a:lvl4pPr>
            <a:lvl5pPr lvl="4">
              <a:spcBef>
                <a:spcPts val="0"/>
              </a:spcBef>
              <a:spcAft>
                <a:spcPts val="0"/>
              </a:spcAft>
              <a:buClr>
                <a:schemeClr val="lt1"/>
              </a:buClr>
              <a:buSzPts val="6400"/>
              <a:buNone/>
              <a:defRPr sz="6400">
                <a:solidFill>
                  <a:schemeClr val="lt1"/>
                </a:solidFill>
              </a:defRPr>
            </a:lvl5pPr>
            <a:lvl6pPr lvl="5">
              <a:spcBef>
                <a:spcPts val="0"/>
              </a:spcBef>
              <a:spcAft>
                <a:spcPts val="0"/>
              </a:spcAft>
              <a:buClr>
                <a:schemeClr val="lt1"/>
              </a:buClr>
              <a:buSzPts val="6400"/>
              <a:buNone/>
              <a:defRPr sz="6400">
                <a:solidFill>
                  <a:schemeClr val="lt1"/>
                </a:solidFill>
              </a:defRPr>
            </a:lvl6pPr>
            <a:lvl7pPr lvl="6">
              <a:spcBef>
                <a:spcPts val="0"/>
              </a:spcBef>
              <a:spcAft>
                <a:spcPts val="0"/>
              </a:spcAft>
              <a:buClr>
                <a:schemeClr val="lt1"/>
              </a:buClr>
              <a:buSzPts val="6400"/>
              <a:buNone/>
              <a:defRPr sz="6400">
                <a:solidFill>
                  <a:schemeClr val="lt1"/>
                </a:solidFill>
              </a:defRPr>
            </a:lvl7pPr>
            <a:lvl8pPr lvl="7">
              <a:spcBef>
                <a:spcPts val="0"/>
              </a:spcBef>
              <a:spcAft>
                <a:spcPts val="0"/>
              </a:spcAft>
              <a:buClr>
                <a:schemeClr val="lt1"/>
              </a:buClr>
              <a:buSzPts val="6400"/>
              <a:buNone/>
              <a:defRPr sz="6400">
                <a:solidFill>
                  <a:schemeClr val="lt1"/>
                </a:solidFill>
              </a:defRPr>
            </a:lvl8pPr>
            <a:lvl9pPr lvl="8">
              <a:spcBef>
                <a:spcPts val="0"/>
              </a:spcBef>
              <a:spcAft>
                <a:spcPts val="0"/>
              </a:spcAft>
              <a:buClr>
                <a:schemeClr val="lt1"/>
              </a:buClr>
              <a:buSzPts val="6400"/>
              <a:buNone/>
              <a:defRPr sz="6400">
                <a:solidFill>
                  <a:schemeClr val="lt1"/>
                </a:solidFill>
              </a:defRPr>
            </a:lvl9pPr>
          </a:lstStyle>
          <a:p/>
        </p:txBody>
      </p:sp>
      <p:sp>
        <p:nvSpPr>
          <p:cNvPr id="14" name="Google Shape;14;p2"/>
          <p:cNvSpPr txBox="1"/>
          <p:nvPr>
            <p:ph idx="1" type="subTitle"/>
          </p:nvPr>
        </p:nvSpPr>
        <p:spPr>
          <a:xfrm>
            <a:off x="3187022" y="4317933"/>
            <a:ext cx="8442000" cy="1655700"/>
          </a:xfrm>
          <a:prstGeom prst="rect">
            <a:avLst/>
          </a:prstGeom>
        </p:spPr>
        <p:txBody>
          <a:bodyPr anchorCtr="0" anchor="b" bIns="121900" lIns="121900" spcFirstLastPara="1" rIns="121900" wrap="square" tIns="121900">
            <a:normAutofit/>
          </a:bodyPr>
          <a:lstStyle>
            <a:lvl1pPr lvl="0">
              <a:lnSpc>
                <a:spcPct val="100000"/>
              </a:lnSpc>
              <a:spcBef>
                <a:spcPts val="0"/>
              </a:spcBef>
              <a:spcAft>
                <a:spcPts val="0"/>
              </a:spcAft>
              <a:buClr>
                <a:schemeClr val="lt1"/>
              </a:buClr>
              <a:buSzPts val="2400"/>
              <a:buNone/>
              <a:defRPr>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5" name="Google Shape;15;p2"/>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566934" y="6320000"/>
            <a:ext cx="110625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566934" y="554200"/>
            <a:ext cx="110625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1138600" y="1739800"/>
            <a:ext cx="9914700" cy="2051100"/>
          </a:xfrm>
          <a:prstGeom prst="rect">
            <a:avLst/>
          </a:prstGeom>
        </p:spPr>
        <p:txBody>
          <a:bodyPr anchorCtr="0" anchor="ctr" bIns="121900" lIns="121900" spcFirstLastPara="1" rIns="121900" wrap="square" tIns="121900">
            <a:normAutofit/>
          </a:bodyPr>
          <a:lstStyle>
            <a:lvl1pPr lvl="0"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1pPr>
            <a:lvl2pPr lvl="1"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2pPr>
            <a:lvl3pPr lvl="2"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3pPr>
            <a:lvl4pPr lvl="3"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4pPr>
            <a:lvl5pPr lvl="4"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5pPr>
            <a:lvl6pPr lvl="5"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6pPr>
            <a:lvl7pPr lvl="6"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7pPr>
            <a:lvl8pPr lvl="7"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8pPr>
            <a:lvl9pPr lvl="8" algn="ctr">
              <a:spcBef>
                <a:spcPts val="0"/>
              </a:spcBef>
              <a:spcAft>
                <a:spcPts val="0"/>
              </a:spcAft>
              <a:buClr>
                <a:schemeClr val="dk1"/>
              </a:buClr>
              <a:buSzPts val="12800"/>
              <a:buFont typeface="Lato"/>
              <a:buNone/>
              <a:defRPr sz="128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1138600" y="3892600"/>
            <a:ext cx="9914700" cy="1428900"/>
          </a:xfrm>
          <a:prstGeom prst="rect">
            <a:avLst/>
          </a:prstGeom>
        </p:spPr>
        <p:txBody>
          <a:bodyPr anchorCtr="0" anchor="t" bIns="121900" lIns="121900" spcFirstLastPara="1" rIns="121900" wrap="square" tIns="121900">
            <a:normAutofit/>
          </a:bodyPr>
          <a:lstStyle>
            <a:lvl1pPr indent="-381000" lvl="0" marL="457200" algn="ctr">
              <a:spcBef>
                <a:spcPts val="0"/>
              </a:spcBef>
              <a:spcAft>
                <a:spcPts val="0"/>
              </a:spcAft>
              <a:buSzPts val="24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65" name="Google Shape;65;p11"/>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type="obj">
  <p:cSld name="OBJECT">
    <p:spTree>
      <p:nvGrpSpPr>
        <p:cNvPr id="68" name="Shape 68"/>
        <p:cNvGrpSpPr/>
        <p:nvPr/>
      </p:nvGrpSpPr>
      <p:grpSpPr>
        <a:xfrm>
          <a:off x="0" y="0"/>
          <a:ext cx="0" cy="0"/>
          <a:chOff x="0" y="0"/>
          <a:chExt cx="0" cy="0"/>
        </a:xfrm>
      </p:grpSpPr>
      <p:sp>
        <p:nvSpPr>
          <p:cNvPr id="69" name="Google Shape;69;p13"/>
          <p:cNvSpPr txBox="1"/>
          <p:nvPr>
            <p:ph idx="11" type="ftr"/>
          </p:nvPr>
        </p:nvSpPr>
        <p:spPr>
          <a:xfrm>
            <a:off x="4145280" y="6377940"/>
            <a:ext cx="3901500" cy="3429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0" name="Google Shape;70;p13"/>
          <p:cNvSpPr txBox="1"/>
          <p:nvPr>
            <p:ph idx="10" type="dt"/>
          </p:nvPr>
        </p:nvSpPr>
        <p:spPr>
          <a:xfrm>
            <a:off x="609600" y="6377940"/>
            <a:ext cx="2804100" cy="3429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1" name="Google Shape;71;p13"/>
          <p:cNvSpPr txBox="1"/>
          <p:nvPr>
            <p:ph idx="12" type="sldNum"/>
          </p:nvPr>
        </p:nvSpPr>
        <p:spPr>
          <a:xfrm>
            <a:off x="8778240" y="6377940"/>
            <a:ext cx="2804100" cy="2001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2" name="Shape 72"/>
        <p:cNvGrpSpPr/>
        <p:nvPr/>
      </p:nvGrpSpPr>
      <p:grpSpPr>
        <a:xfrm>
          <a:off x="0" y="0"/>
          <a:ext cx="0" cy="0"/>
          <a:chOff x="0" y="0"/>
          <a:chExt cx="0" cy="0"/>
        </a:xfrm>
      </p:grpSpPr>
      <p:sp>
        <p:nvSpPr>
          <p:cNvPr id="73" name="Google Shape;73;p14"/>
          <p:cNvSpPr txBox="1"/>
          <p:nvPr>
            <p:ph type="title"/>
          </p:nvPr>
        </p:nvSpPr>
        <p:spPr>
          <a:xfrm>
            <a:off x="368300" y="2735021"/>
            <a:ext cx="11455500" cy="11232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4000"/>
              <a:buNone/>
              <a:defRPr b="1" i="0" sz="7200">
                <a:solidFill>
                  <a:schemeClr val="lt1"/>
                </a:solidFill>
                <a:latin typeface="Arial"/>
                <a:ea typeface="Arial"/>
                <a:cs typeface="Arial"/>
                <a:sym typeface="Arial"/>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74" name="Google Shape;74;p14"/>
          <p:cNvSpPr txBox="1"/>
          <p:nvPr>
            <p:ph idx="1" type="body"/>
          </p:nvPr>
        </p:nvSpPr>
        <p:spPr>
          <a:xfrm>
            <a:off x="460044" y="1760981"/>
            <a:ext cx="11271900" cy="2505000"/>
          </a:xfrm>
          <a:prstGeom prst="rect">
            <a:avLst/>
          </a:prstGeom>
          <a:noFill/>
          <a:ln>
            <a:noFill/>
          </a:ln>
        </p:spPr>
        <p:txBody>
          <a:bodyPr anchorCtr="0" anchor="t" bIns="0" lIns="0" spcFirstLastPara="1" rIns="0" wrap="square" tIns="0">
            <a:spAutoFit/>
          </a:bodyPr>
          <a:lstStyle>
            <a:lvl1pPr indent="-228600" lvl="0" marL="457200" rtl="0" algn="l">
              <a:spcBef>
                <a:spcPts val="0"/>
              </a:spcBef>
              <a:spcAft>
                <a:spcPts val="0"/>
              </a:spcAft>
              <a:buSzPts val="2400"/>
              <a:buNone/>
              <a:defRPr b="0" i="0">
                <a:solidFill>
                  <a:schemeClr val="dk1"/>
                </a:solidFill>
              </a:defRPr>
            </a:lvl1pPr>
            <a:lvl2pPr indent="-228600" lvl="1" marL="914400" rtl="0" algn="l">
              <a:spcBef>
                <a:spcPts val="1600"/>
              </a:spcBef>
              <a:spcAft>
                <a:spcPts val="0"/>
              </a:spcAft>
              <a:buSzPts val="1900"/>
              <a:buNone/>
              <a:defRPr/>
            </a:lvl2pPr>
            <a:lvl3pPr indent="-228600" lvl="2" marL="1371600" rtl="0" algn="l">
              <a:spcBef>
                <a:spcPts val="1600"/>
              </a:spcBef>
              <a:spcAft>
                <a:spcPts val="0"/>
              </a:spcAft>
              <a:buSzPts val="1900"/>
              <a:buNone/>
              <a:defRPr/>
            </a:lvl3pPr>
            <a:lvl4pPr indent="-228600" lvl="3" marL="1828800" rtl="0" algn="l">
              <a:spcBef>
                <a:spcPts val="1600"/>
              </a:spcBef>
              <a:spcAft>
                <a:spcPts val="0"/>
              </a:spcAft>
              <a:buSzPts val="1900"/>
              <a:buNone/>
              <a:defRPr/>
            </a:lvl4pPr>
            <a:lvl5pPr indent="-228600" lvl="4" marL="2286000" rtl="0" algn="l">
              <a:spcBef>
                <a:spcPts val="1600"/>
              </a:spcBef>
              <a:spcAft>
                <a:spcPts val="0"/>
              </a:spcAft>
              <a:buSzPts val="1900"/>
              <a:buNone/>
              <a:defRPr/>
            </a:lvl5pPr>
            <a:lvl6pPr indent="-228600" lvl="5" marL="2743200" rtl="0" algn="l">
              <a:spcBef>
                <a:spcPts val="1600"/>
              </a:spcBef>
              <a:spcAft>
                <a:spcPts val="0"/>
              </a:spcAft>
              <a:buSzPts val="1900"/>
              <a:buNone/>
              <a:defRPr/>
            </a:lvl6pPr>
            <a:lvl7pPr indent="-228600" lvl="6" marL="3200400" rtl="0" algn="l">
              <a:spcBef>
                <a:spcPts val="1600"/>
              </a:spcBef>
              <a:spcAft>
                <a:spcPts val="0"/>
              </a:spcAft>
              <a:buSzPts val="1900"/>
              <a:buNone/>
              <a:defRPr/>
            </a:lvl7pPr>
            <a:lvl8pPr indent="-228600" lvl="7" marL="3657600" rtl="0" algn="l">
              <a:spcBef>
                <a:spcPts val="1600"/>
              </a:spcBef>
              <a:spcAft>
                <a:spcPts val="0"/>
              </a:spcAft>
              <a:buSzPts val="1900"/>
              <a:buNone/>
              <a:defRPr/>
            </a:lvl8pPr>
            <a:lvl9pPr indent="-228600" lvl="8" marL="4114800" rtl="0" algn="l">
              <a:spcBef>
                <a:spcPts val="1600"/>
              </a:spcBef>
              <a:spcAft>
                <a:spcPts val="1600"/>
              </a:spcAft>
              <a:buSzPts val="1900"/>
              <a:buNone/>
              <a:defRPr/>
            </a:lvl9pPr>
          </a:lstStyle>
          <a:p/>
        </p:txBody>
      </p:sp>
      <p:sp>
        <p:nvSpPr>
          <p:cNvPr id="75" name="Google Shape;75;p14"/>
          <p:cNvSpPr txBox="1"/>
          <p:nvPr>
            <p:ph idx="11" type="ftr"/>
          </p:nvPr>
        </p:nvSpPr>
        <p:spPr>
          <a:xfrm>
            <a:off x="4145280" y="6377940"/>
            <a:ext cx="3901500" cy="3429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6" name="Google Shape;76;p14"/>
          <p:cNvSpPr txBox="1"/>
          <p:nvPr>
            <p:ph idx="10" type="dt"/>
          </p:nvPr>
        </p:nvSpPr>
        <p:spPr>
          <a:xfrm>
            <a:off x="609600" y="6377940"/>
            <a:ext cx="2804100" cy="3429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7" name="Google Shape;77;p14"/>
          <p:cNvSpPr txBox="1"/>
          <p:nvPr>
            <p:ph idx="12" type="sldNum"/>
          </p:nvPr>
        </p:nvSpPr>
        <p:spPr>
          <a:xfrm>
            <a:off x="8778240" y="6377940"/>
            <a:ext cx="2804100" cy="2001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8" name="Shape 78"/>
        <p:cNvGrpSpPr/>
        <p:nvPr/>
      </p:nvGrpSpPr>
      <p:grpSpPr>
        <a:xfrm>
          <a:off x="0" y="0"/>
          <a:ext cx="0" cy="0"/>
          <a:chOff x="0" y="0"/>
          <a:chExt cx="0" cy="0"/>
        </a:xfrm>
      </p:grpSpPr>
      <p:sp>
        <p:nvSpPr>
          <p:cNvPr id="79" name="Google Shape;79;p15"/>
          <p:cNvSpPr txBox="1"/>
          <p:nvPr>
            <p:ph type="title"/>
          </p:nvPr>
        </p:nvSpPr>
        <p:spPr>
          <a:xfrm>
            <a:off x="368300" y="2735021"/>
            <a:ext cx="11455500" cy="11232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4000"/>
              <a:buNone/>
              <a:defRPr b="1" i="0" sz="7200">
                <a:solidFill>
                  <a:schemeClr val="lt1"/>
                </a:solidFill>
                <a:latin typeface="Arial"/>
                <a:ea typeface="Arial"/>
                <a:cs typeface="Arial"/>
                <a:sym typeface="Arial"/>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80" name="Google Shape;80;p15"/>
          <p:cNvSpPr txBox="1"/>
          <p:nvPr>
            <p:ph idx="11" type="ftr"/>
          </p:nvPr>
        </p:nvSpPr>
        <p:spPr>
          <a:xfrm>
            <a:off x="4145280" y="6377940"/>
            <a:ext cx="3901500" cy="3429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1" name="Google Shape;81;p15"/>
          <p:cNvSpPr txBox="1"/>
          <p:nvPr>
            <p:ph idx="10" type="dt"/>
          </p:nvPr>
        </p:nvSpPr>
        <p:spPr>
          <a:xfrm>
            <a:off x="609600" y="6377940"/>
            <a:ext cx="2804100" cy="3429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2" name="Google Shape;82;p15"/>
          <p:cNvSpPr txBox="1"/>
          <p:nvPr>
            <p:ph idx="12" type="sldNum"/>
          </p:nvPr>
        </p:nvSpPr>
        <p:spPr>
          <a:xfrm>
            <a:off x="8778240" y="6377940"/>
            <a:ext cx="2804100" cy="2001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566934" y="554200"/>
            <a:ext cx="110625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566934" y="6320000"/>
            <a:ext cx="110625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541900" y="2409100"/>
            <a:ext cx="11062500" cy="2055900"/>
          </a:xfrm>
          <a:prstGeom prst="rect">
            <a:avLst/>
          </a:prstGeom>
        </p:spPr>
        <p:txBody>
          <a:bodyPr anchorCtr="0" anchor="ctr" bIns="121900" lIns="121900" spcFirstLastPara="1" rIns="121900" wrap="square" tIns="121900">
            <a:normAutofit/>
          </a:bodyPr>
          <a:lstStyle>
            <a:lvl1pPr lvl="0" algn="ctr">
              <a:spcBef>
                <a:spcPts val="0"/>
              </a:spcBef>
              <a:spcAft>
                <a:spcPts val="0"/>
              </a:spcAft>
              <a:buClr>
                <a:schemeClr val="lt1"/>
              </a:buClr>
              <a:buSzPts val="6400"/>
              <a:buNone/>
              <a:defRPr sz="6400">
                <a:solidFill>
                  <a:schemeClr val="lt1"/>
                </a:solidFill>
              </a:defRPr>
            </a:lvl1pPr>
            <a:lvl2pPr lvl="1" algn="ctr">
              <a:spcBef>
                <a:spcPts val="0"/>
              </a:spcBef>
              <a:spcAft>
                <a:spcPts val="0"/>
              </a:spcAft>
              <a:buClr>
                <a:schemeClr val="lt1"/>
              </a:buClr>
              <a:buSzPts val="6400"/>
              <a:buNone/>
              <a:defRPr sz="6400">
                <a:solidFill>
                  <a:schemeClr val="lt1"/>
                </a:solidFill>
              </a:defRPr>
            </a:lvl2pPr>
            <a:lvl3pPr lvl="2" algn="ctr">
              <a:spcBef>
                <a:spcPts val="0"/>
              </a:spcBef>
              <a:spcAft>
                <a:spcPts val="0"/>
              </a:spcAft>
              <a:buClr>
                <a:schemeClr val="lt1"/>
              </a:buClr>
              <a:buSzPts val="6400"/>
              <a:buNone/>
              <a:defRPr sz="6400">
                <a:solidFill>
                  <a:schemeClr val="lt1"/>
                </a:solidFill>
              </a:defRPr>
            </a:lvl3pPr>
            <a:lvl4pPr lvl="3" algn="ctr">
              <a:spcBef>
                <a:spcPts val="0"/>
              </a:spcBef>
              <a:spcAft>
                <a:spcPts val="0"/>
              </a:spcAft>
              <a:buClr>
                <a:schemeClr val="lt1"/>
              </a:buClr>
              <a:buSzPts val="6400"/>
              <a:buNone/>
              <a:defRPr sz="6400">
                <a:solidFill>
                  <a:schemeClr val="lt1"/>
                </a:solidFill>
              </a:defRPr>
            </a:lvl4pPr>
            <a:lvl5pPr lvl="4" algn="ctr">
              <a:spcBef>
                <a:spcPts val="0"/>
              </a:spcBef>
              <a:spcAft>
                <a:spcPts val="0"/>
              </a:spcAft>
              <a:buClr>
                <a:schemeClr val="lt1"/>
              </a:buClr>
              <a:buSzPts val="6400"/>
              <a:buNone/>
              <a:defRPr sz="6400">
                <a:solidFill>
                  <a:schemeClr val="lt1"/>
                </a:solidFill>
              </a:defRPr>
            </a:lvl5pPr>
            <a:lvl6pPr lvl="5" algn="ctr">
              <a:spcBef>
                <a:spcPts val="0"/>
              </a:spcBef>
              <a:spcAft>
                <a:spcPts val="0"/>
              </a:spcAft>
              <a:buClr>
                <a:schemeClr val="lt1"/>
              </a:buClr>
              <a:buSzPts val="6400"/>
              <a:buNone/>
              <a:defRPr sz="6400">
                <a:solidFill>
                  <a:schemeClr val="lt1"/>
                </a:solidFill>
              </a:defRPr>
            </a:lvl6pPr>
            <a:lvl7pPr lvl="6" algn="ctr">
              <a:spcBef>
                <a:spcPts val="0"/>
              </a:spcBef>
              <a:spcAft>
                <a:spcPts val="0"/>
              </a:spcAft>
              <a:buClr>
                <a:schemeClr val="lt1"/>
              </a:buClr>
              <a:buSzPts val="6400"/>
              <a:buNone/>
              <a:defRPr sz="6400">
                <a:solidFill>
                  <a:schemeClr val="lt1"/>
                </a:solidFill>
              </a:defRPr>
            </a:lvl7pPr>
            <a:lvl8pPr lvl="7" algn="ctr">
              <a:spcBef>
                <a:spcPts val="0"/>
              </a:spcBef>
              <a:spcAft>
                <a:spcPts val="0"/>
              </a:spcAft>
              <a:buClr>
                <a:schemeClr val="lt1"/>
              </a:buClr>
              <a:buSzPts val="6400"/>
              <a:buNone/>
              <a:defRPr sz="6400">
                <a:solidFill>
                  <a:schemeClr val="lt1"/>
                </a:solidFill>
              </a:defRPr>
            </a:lvl8pPr>
            <a:lvl9pPr lvl="8" algn="ctr">
              <a:spcBef>
                <a:spcPts val="0"/>
              </a:spcBef>
              <a:spcAft>
                <a:spcPts val="0"/>
              </a:spcAft>
              <a:buClr>
                <a:schemeClr val="lt1"/>
              </a:buClr>
              <a:buSzPts val="6400"/>
              <a:buNone/>
              <a:defRPr sz="6400">
                <a:solidFill>
                  <a:schemeClr val="lt1"/>
                </a:solidFill>
              </a:defRPr>
            </a:lvl9pPr>
          </a:lstStyle>
          <a:p/>
        </p:txBody>
      </p:sp>
      <p:sp>
        <p:nvSpPr>
          <p:cNvPr id="20" name="Google Shape;20;p3"/>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3303633" y="554200"/>
            <a:ext cx="83256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3303633" y="6320000"/>
            <a:ext cx="83256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566931" y="554200"/>
            <a:ext cx="2445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3200333" y="767933"/>
            <a:ext cx="8428800" cy="847200"/>
          </a:xfrm>
          <a:prstGeom prst="rect">
            <a:avLst/>
          </a:prstGeom>
        </p:spPr>
        <p:txBody>
          <a:bodyPr anchorCtr="0" anchor="t"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6" name="Google Shape;26;p4"/>
          <p:cNvSpPr txBox="1"/>
          <p:nvPr>
            <p:ph idx="1" type="body"/>
          </p:nvPr>
        </p:nvSpPr>
        <p:spPr>
          <a:xfrm>
            <a:off x="3213483" y="2127701"/>
            <a:ext cx="8428800" cy="4003200"/>
          </a:xfrm>
          <a:prstGeom prst="rect">
            <a:avLst/>
          </a:prstGeom>
        </p:spPr>
        <p:txBody>
          <a:bodyPr anchorCtr="0" anchor="t" bIns="121900" lIns="121900" spcFirstLastPara="1" rIns="121900" wrap="square" tIns="121900">
            <a:normAutofit/>
          </a:bodyPr>
          <a:lstStyle>
            <a:lvl1pPr indent="-381000" lvl="0" marL="457200">
              <a:spcBef>
                <a:spcPts val="0"/>
              </a:spcBef>
              <a:spcAft>
                <a:spcPts val="0"/>
              </a:spcAft>
              <a:buSzPts val="24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7" name="Google Shape;27;p4"/>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3303633" y="554200"/>
            <a:ext cx="83256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3303633" y="6320000"/>
            <a:ext cx="83256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566931" y="554200"/>
            <a:ext cx="2445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3200333" y="767933"/>
            <a:ext cx="8428800" cy="847200"/>
          </a:xfrm>
          <a:prstGeom prst="rect">
            <a:avLst/>
          </a:prstGeom>
        </p:spPr>
        <p:txBody>
          <a:bodyPr anchorCtr="0" anchor="t"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3" name="Google Shape;33;p5"/>
          <p:cNvSpPr txBox="1"/>
          <p:nvPr>
            <p:ph idx="1" type="body"/>
          </p:nvPr>
        </p:nvSpPr>
        <p:spPr>
          <a:xfrm>
            <a:off x="3200403" y="2136900"/>
            <a:ext cx="4095300" cy="4003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4" name="Google Shape;34;p5"/>
          <p:cNvSpPr txBox="1"/>
          <p:nvPr>
            <p:ph idx="2" type="body"/>
          </p:nvPr>
        </p:nvSpPr>
        <p:spPr>
          <a:xfrm>
            <a:off x="7534096" y="2136900"/>
            <a:ext cx="4095300" cy="4003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5" name="Google Shape;35;p5"/>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404400" y="548767"/>
            <a:ext cx="11360700" cy="852900"/>
          </a:xfrm>
          <a:prstGeom prst="rect">
            <a:avLst/>
          </a:prstGeom>
        </p:spPr>
        <p:txBody>
          <a:bodyPr anchorCtr="0" anchor="t"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8" name="Google Shape;38;p6"/>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566931" y="554200"/>
            <a:ext cx="2445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426000" y="1248800"/>
            <a:ext cx="3744000" cy="1007700"/>
          </a:xfrm>
          <a:prstGeom prst="rect">
            <a:avLst/>
          </a:prstGeom>
        </p:spPr>
        <p:txBody>
          <a:bodyPr anchorCtr="0" anchor="b" bIns="121900" lIns="121900" spcFirstLastPara="1" rIns="121900" wrap="square" tIns="12190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42" name="Google Shape;42;p7"/>
          <p:cNvSpPr txBox="1"/>
          <p:nvPr>
            <p:ph idx="1" type="body"/>
          </p:nvPr>
        </p:nvSpPr>
        <p:spPr>
          <a:xfrm>
            <a:off x="426000" y="2462405"/>
            <a:ext cx="3744000" cy="3741600"/>
          </a:xfrm>
          <a:prstGeom prst="rect">
            <a:avLst/>
          </a:prstGeom>
        </p:spPr>
        <p:txBody>
          <a:bodyPr anchorCtr="0" anchor="t" bIns="121900" lIns="121900" spcFirstLastPara="1" rIns="121900" wrap="square" tIns="121900">
            <a:normAutofit/>
          </a:bodyPr>
          <a:lstStyle>
            <a:lvl1pPr indent="-330200" lvl="0" marL="457200">
              <a:spcBef>
                <a:spcPts val="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43" name="Google Shape;43;p7"/>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566931" y="554200"/>
            <a:ext cx="2445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377471" y="949521"/>
            <a:ext cx="8325600" cy="5114100"/>
          </a:xfrm>
          <a:prstGeom prst="rect">
            <a:avLst/>
          </a:prstGeom>
        </p:spPr>
        <p:txBody>
          <a:bodyPr anchorCtr="0" anchor="ctr" bIns="121900" lIns="121900" spcFirstLastPara="1" rIns="121900" wrap="square" tIns="121900">
            <a:normAutofit/>
          </a:bodyPr>
          <a:lstStyle>
            <a:lvl1pPr lvl="0">
              <a:spcBef>
                <a:spcPts val="0"/>
              </a:spcBef>
              <a:spcAft>
                <a:spcPts val="0"/>
              </a:spcAft>
              <a:buClr>
                <a:schemeClr val="lt1"/>
              </a:buClr>
              <a:buSzPts val="6400"/>
              <a:buNone/>
              <a:defRPr sz="6400">
                <a:solidFill>
                  <a:schemeClr val="lt1"/>
                </a:solidFill>
              </a:defRPr>
            </a:lvl1pPr>
            <a:lvl2pPr lvl="1">
              <a:spcBef>
                <a:spcPts val="0"/>
              </a:spcBef>
              <a:spcAft>
                <a:spcPts val="0"/>
              </a:spcAft>
              <a:buClr>
                <a:schemeClr val="lt1"/>
              </a:buClr>
              <a:buSzPts val="6400"/>
              <a:buNone/>
              <a:defRPr sz="6400">
                <a:solidFill>
                  <a:schemeClr val="lt1"/>
                </a:solidFill>
              </a:defRPr>
            </a:lvl2pPr>
            <a:lvl3pPr lvl="2">
              <a:spcBef>
                <a:spcPts val="0"/>
              </a:spcBef>
              <a:spcAft>
                <a:spcPts val="0"/>
              </a:spcAft>
              <a:buClr>
                <a:schemeClr val="lt1"/>
              </a:buClr>
              <a:buSzPts val="6400"/>
              <a:buNone/>
              <a:defRPr sz="6400">
                <a:solidFill>
                  <a:schemeClr val="lt1"/>
                </a:solidFill>
              </a:defRPr>
            </a:lvl3pPr>
            <a:lvl4pPr lvl="3">
              <a:spcBef>
                <a:spcPts val="0"/>
              </a:spcBef>
              <a:spcAft>
                <a:spcPts val="0"/>
              </a:spcAft>
              <a:buClr>
                <a:schemeClr val="lt1"/>
              </a:buClr>
              <a:buSzPts val="6400"/>
              <a:buNone/>
              <a:defRPr sz="6400">
                <a:solidFill>
                  <a:schemeClr val="lt1"/>
                </a:solidFill>
              </a:defRPr>
            </a:lvl4pPr>
            <a:lvl5pPr lvl="4">
              <a:spcBef>
                <a:spcPts val="0"/>
              </a:spcBef>
              <a:spcAft>
                <a:spcPts val="0"/>
              </a:spcAft>
              <a:buClr>
                <a:schemeClr val="lt1"/>
              </a:buClr>
              <a:buSzPts val="6400"/>
              <a:buNone/>
              <a:defRPr sz="6400">
                <a:solidFill>
                  <a:schemeClr val="lt1"/>
                </a:solidFill>
              </a:defRPr>
            </a:lvl5pPr>
            <a:lvl6pPr lvl="5">
              <a:spcBef>
                <a:spcPts val="0"/>
              </a:spcBef>
              <a:spcAft>
                <a:spcPts val="0"/>
              </a:spcAft>
              <a:buClr>
                <a:schemeClr val="lt1"/>
              </a:buClr>
              <a:buSzPts val="6400"/>
              <a:buNone/>
              <a:defRPr sz="6400">
                <a:solidFill>
                  <a:schemeClr val="lt1"/>
                </a:solidFill>
              </a:defRPr>
            </a:lvl6pPr>
            <a:lvl7pPr lvl="6">
              <a:spcBef>
                <a:spcPts val="0"/>
              </a:spcBef>
              <a:spcAft>
                <a:spcPts val="0"/>
              </a:spcAft>
              <a:buClr>
                <a:schemeClr val="lt1"/>
              </a:buClr>
              <a:buSzPts val="6400"/>
              <a:buNone/>
              <a:defRPr sz="6400">
                <a:solidFill>
                  <a:schemeClr val="lt1"/>
                </a:solidFill>
              </a:defRPr>
            </a:lvl7pPr>
            <a:lvl8pPr lvl="7">
              <a:spcBef>
                <a:spcPts val="0"/>
              </a:spcBef>
              <a:spcAft>
                <a:spcPts val="0"/>
              </a:spcAft>
              <a:buClr>
                <a:schemeClr val="lt1"/>
              </a:buClr>
              <a:buSzPts val="6400"/>
              <a:buNone/>
              <a:defRPr sz="6400">
                <a:solidFill>
                  <a:schemeClr val="lt1"/>
                </a:solidFill>
              </a:defRPr>
            </a:lvl8pPr>
            <a:lvl9pPr lvl="8">
              <a:spcBef>
                <a:spcPts val="0"/>
              </a:spcBef>
              <a:spcAft>
                <a:spcPts val="0"/>
              </a:spcAft>
              <a:buClr>
                <a:schemeClr val="lt1"/>
              </a:buClr>
              <a:buSzPts val="6400"/>
              <a:buNone/>
              <a:defRPr sz="6400">
                <a:solidFill>
                  <a:schemeClr val="lt1"/>
                </a:solidFill>
              </a:defRPr>
            </a:lvl9pPr>
          </a:lstStyle>
          <a:p/>
        </p:txBody>
      </p:sp>
      <p:sp>
        <p:nvSpPr>
          <p:cNvPr id="47" name="Google Shape;47;p8"/>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6096000" y="167"/>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50" name="Google Shape;50;p9"/>
          <p:cNvCxnSpPr/>
          <p:nvPr/>
        </p:nvCxnSpPr>
        <p:spPr>
          <a:xfrm>
            <a:off x="6706233" y="5994000"/>
            <a:ext cx="624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354000" y="1863133"/>
            <a:ext cx="5393700" cy="1757700"/>
          </a:xfrm>
          <a:prstGeom prst="rect">
            <a:avLst/>
          </a:prstGeom>
        </p:spPr>
        <p:txBody>
          <a:bodyPr anchorCtr="0" anchor="b" bIns="121900" lIns="121900" spcFirstLastPara="1" rIns="121900" wrap="square" tIns="121900">
            <a:normAutofit/>
          </a:bodyPr>
          <a:lstStyle>
            <a:lvl1pPr lvl="0" algn="ctr">
              <a:spcBef>
                <a:spcPts val="0"/>
              </a:spcBef>
              <a:spcAft>
                <a:spcPts val="0"/>
              </a:spcAft>
              <a:buClr>
                <a:schemeClr val="dk1"/>
              </a:buClr>
              <a:buSzPts val="4800"/>
              <a:buNone/>
              <a:defRPr sz="4800">
                <a:solidFill>
                  <a:schemeClr val="dk1"/>
                </a:solidFill>
              </a:defRPr>
            </a:lvl1pPr>
            <a:lvl2pPr lvl="1" algn="ctr">
              <a:spcBef>
                <a:spcPts val="0"/>
              </a:spcBef>
              <a:spcAft>
                <a:spcPts val="0"/>
              </a:spcAft>
              <a:buClr>
                <a:schemeClr val="dk1"/>
              </a:buClr>
              <a:buSzPts val="4800"/>
              <a:buNone/>
              <a:defRPr sz="4800">
                <a:solidFill>
                  <a:schemeClr val="dk1"/>
                </a:solidFill>
              </a:defRPr>
            </a:lvl2pPr>
            <a:lvl3pPr lvl="2" algn="ctr">
              <a:spcBef>
                <a:spcPts val="0"/>
              </a:spcBef>
              <a:spcAft>
                <a:spcPts val="0"/>
              </a:spcAft>
              <a:buClr>
                <a:schemeClr val="dk1"/>
              </a:buClr>
              <a:buSzPts val="4800"/>
              <a:buNone/>
              <a:defRPr sz="4800">
                <a:solidFill>
                  <a:schemeClr val="dk1"/>
                </a:solidFill>
              </a:defRPr>
            </a:lvl3pPr>
            <a:lvl4pPr lvl="3" algn="ctr">
              <a:spcBef>
                <a:spcPts val="0"/>
              </a:spcBef>
              <a:spcAft>
                <a:spcPts val="0"/>
              </a:spcAft>
              <a:buClr>
                <a:schemeClr val="dk1"/>
              </a:buClr>
              <a:buSzPts val="4800"/>
              <a:buNone/>
              <a:defRPr sz="4800">
                <a:solidFill>
                  <a:schemeClr val="dk1"/>
                </a:solidFill>
              </a:defRPr>
            </a:lvl4pPr>
            <a:lvl5pPr lvl="4" algn="ctr">
              <a:spcBef>
                <a:spcPts val="0"/>
              </a:spcBef>
              <a:spcAft>
                <a:spcPts val="0"/>
              </a:spcAft>
              <a:buClr>
                <a:schemeClr val="dk1"/>
              </a:buClr>
              <a:buSzPts val="4800"/>
              <a:buNone/>
              <a:defRPr sz="4800">
                <a:solidFill>
                  <a:schemeClr val="dk1"/>
                </a:solidFill>
              </a:defRPr>
            </a:lvl5pPr>
            <a:lvl6pPr lvl="5" algn="ctr">
              <a:spcBef>
                <a:spcPts val="0"/>
              </a:spcBef>
              <a:spcAft>
                <a:spcPts val="0"/>
              </a:spcAft>
              <a:buClr>
                <a:schemeClr val="dk1"/>
              </a:buClr>
              <a:buSzPts val="4800"/>
              <a:buNone/>
              <a:defRPr sz="4800">
                <a:solidFill>
                  <a:schemeClr val="dk1"/>
                </a:solidFill>
              </a:defRPr>
            </a:lvl6pPr>
            <a:lvl7pPr lvl="6" algn="ctr">
              <a:spcBef>
                <a:spcPts val="0"/>
              </a:spcBef>
              <a:spcAft>
                <a:spcPts val="0"/>
              </a:spcAft>
              <a:buClr>
                <a:schemeClr val="dk1"/>
              </a:buClr>
              <a:buSzPts val="4800"/>
              <a:buNone/>
              <a:defRPr sz="4800">
                <a:solidFill>
                  <a:schemeClr val="dk1"/>
                </a:solidFill>
              </a:defRPr>
            </a:lvl7pPr>
            <a:lvl8pPr lvl="7" algn="ctr">
              <a:spcBef>
                <a:spcPts val="0"/>
              </a:spcBef>
              <a:spcAft>
                <a:spcPts val="0"/>
              </a:spcAft>
              <a:buClr>
                <a:schemeClr val="dk1"/>
              </a:buClr>
              <a:buSzPts val="4800"/>
              <a:buNone/>
              <a:defRPr sz="4800">
                <a:solidFill>
                  <a:schemeClr val="dk1"/>
                </a:solidFill>
              </a:defRPr>
            </a:lvl8pPr>
            <a:lvl9pPr lvl="8" algn="ctr">
              <a:spcBef>
                <a:spcPts val="0"/>
              </a:spcBef>
              <a:spcAft>
                <a:spcPts val="0"/>
              </a:spcAft>
              <a:buClr>
                <a:schemeClr val="dk1"/>
              </a:buClr>
              <a:buSzPts val="4800"/>
              <a:buNone/>
              <a:defRPr sz="4800">
                <a:solidFill>
                  <a:schemeClr val="dk1"/>
                </a:solidFill>
              </a:defRPr>
            </a:lvl9pPr>
          </a:lstStyle>
          <a:p/>
        </p:txBody>
      </p:sp>
      <p:sp>
        <p:nvSpPr>
          <p:cNvPr id="52" name="Google Shape;52;p9"/>
          <p:cNvSpPr txBox="1"/>
          <p:nvPr>
            <p:ph idx="1" type="subTitle"/>
          </p:nvPr>
        </p:nvSpPr>
        <p:spPr>
          <a:xfrm>
            <a:off x="354000" y="3647161"/>
            <a:ext cx="5393700" cy="1794000"/>
          </a:xfrm>
          <a:prstGeom prst="rect">
            <a:avLst/>
          </a:prstGeom>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3" name="Google Shape;53;p9"/>
          <p:cNvSpPr txBox="1"/>
          <p:nvPr>
            <p:ph idx="2" type="body"/>
          </p:nvPr>
        </p:nvSpPr>
        <p:spPr>
          <a:xfrm>
            <a:off x="6586000" y="965600"/>
            <a:ext cx="5115900" cy="4926900"/>
          </a:xfrm>
          <a:prstGeom prst="rect">
            <a:avLst/>
          </a:prstGeom>
        </p:spPr>
        <p:txBody>
          <a:bodyPr anchorCtr="0" anchor="ctr" bIns="121900" lIns="121900" spcFirstLastPara="1" rIns="121900" wrap="square" tIns="121900">
            <a:normAutofit/>
          </a:bodyPr>
          <a:lstStyle>
            <a:lvl1pPr indent="-381000" lvl="0" marL="457200">
              <a:spcBef>
                <a:spcPts val="0"/>
              </a:spcBef>
              <a:spcAft>
                <a:spcPts val="0"/>
              </a:spcAft>
              <a:buClr>
                <a:schemeClr val="lt1"/>
              </a:buClr>
              <a:buSzPts val="2400"/>
              <a:buChar char="●"/>
              <a:defRPr>
                <a:solidFill>
                  <a:schemeClr val="lt1"/>
                </a:solidFill>
              </a:defRPr>
            </a:lvl1pPr>
            <a:lvl2pPr indent="-349250" lvl="1" marL="914400">
              <a:spcBef>
                <a:spcPts val="0"/>
              </a:spcBef>
              <a:spcAft>
                <a:spcPts val="0"/>
              </a:spcAft>
              <a:buClr>
                <a:schemeClr val="lt1"/>
              </a:buClr>
              <a:buSzPts val="1900"/>
              <a:buChar char="○"/>
              <a:defRPr>
                <a:solidFill>
                  <a:schemeClr val="lt1"/>
                </a:solidFill>
              </a:defRPr>
            </a:lvl2pPr>
            <a:lvl3pPr indent="-349250" lvl="2" marL="1371600">
              <a:spcBef>
                <a:spcPts val="0"/>
              </a:spcBef>
              <a:spcAft>
                <a:spcPts val="0"/>
              </a:spcAft>
              <a:buClr>
                <a:schemeClr val="lt1"/>
              </a:buClr>
              <a:buSzPts val="1900"/>
              <a:buChar char="■"/>
              <a:defRPr>
                <a:solidFill>
                  <a:schemeClr val="lt1"/>
                </a:solidFill>
              </a:defRPr>
            </a:lvl3pPr>
            <a:lvl4pPr indent="-349250" lvl="3" marL="1828800">
              <a:spcBef>
                <a:spcPts val="0"/>
              </a:spcBef>
              <a:spcAft>
                <a:spcPts val="0"/>
              </a:spcAft>
              <a:buClr>
                <a:schemeClr val="lt1"/>
              </a:buClr>
              <a:buSzPts val="1900"/>
              <a:buChar char="●"/>
              <a:defRPr>
                <a:solidFill>
                  <a:schemeClr val="lt1"/>
                </a:solidFill>
              </a:defRPr>
            </a:lvl4pPr>
            <a:lvl5pPr indent="-349250" lvl="4" marL="2286000">
              <a:spcBef>
                <a:spcPts val="0"/>
              </a:spcBef>
              <a:spcAft>
                <a:spcPts val="0"/>
              </a:spcAft>
              <a:buClr>
                <a:schemeClr val="lt1"/>
              </a:buClr>
              <a:buSzPts val="1900"/>
              <a:buChar char="○"/>
              <a:defRPr>
                <a:solidFill>
                  <a:schemeClr val="lt1"/>
                </a:solidFill>
              </a:defRPr>
            </a:lvl5pPr>
            <a:lvl6pPr indent="-349250" lvl="5" marL="2743200">
              <a:spcBef>
                <a:spcPts val="0"/>
              </a:spcBef>
              <a:spcAft>
                <a:spcPts val="0"/>
              </a:spcAft>
              <a:buClr>
                <a:schemeClr val="lt1"/>
              </a:buClr>
              <a:buSzPts val="1900"/>
              <a:buChar char="■"/>
              <a:defRPr>
                <a:solidFill>
                  <a:schemeClr val="lt1"/>
                </a:solidFill>
              </a:defRPr>
            </a:lvl6pPr>
            <a:lvl7pPr indent="-349250" lvl="6" marL="3200400">
              <a:spcBef>
                <a:spcPts val="0"/>
              </a:spcBef>
              <a:spcAft>
                <a:spcPts val="0"/>
              </a:spcAft>
              <a:buClr>
                <a:schemeClr val="lt1"/>
              </a:buClr>
              <a:buSzPts val="1900"/>
              <a:buChar char="●"/>
              <a:defRPr>
                <a:solidFill>
                  <a:schemeClr val="lt1"/>
                </a:solidFill>
              </a:defRPr>
            </a:lvl7pPr>
            <a:lvl8pPr indent="-349250" lvl="7" marL="3657600">
              <a:spcBef>
                <a:spcPts val="0"/>
              </a:spcBef>
              <a:spcAft>
                <a:spcPts val="0"/>
              </a:spcAft>
              <a:buClr>
                <a:schemeClr val="lt1"/>
              </a:buClr>
              <a:buSzPts val="1900"/>
              <a:buChar char="○"/>
              <a:defRPr>
                <a:solidFill>
                  <a:schemeClr val="lt1"/>
                </a:solidFill>
              </a:defRPr>
            </a:lvl8pPr>
            <a:lvl9pPr indent="-349250" lvl="8" marL="4114800">
              <a:spcBef>
                <a:spcPts val="0"/>
              </a:spcBef>
              <a:spcAft>
                <a:spcPts val="0"/>
              </a:spcAft>
              <a:buClr>
                <a:schemeClr val="lt1"/>
              </a:buClr>
              <a:buSzPts val="1900"/>
              <a:buChar char="■"/>
              <a:defRPr>
                <a:solidFill>
                  <a:schemeClr val="lt1"/>
                </a:solidFill>
              </a:defRPr>
            </a:lvl9pPr>
          </a:lstStyle>
          <a:p/>
        </p:txBody>
      </p:sp>
      <p:sp>
        <p:nvSpPr>
          <p:cNvPr id="54" name="Google Shape;54;p9"/>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566934" y="6320000"/>
            <a:ext cx="110625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566931" y="554200"/>
            <a:ext cx="2445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437356" y="5634700"/>
            <a:ext cx="11184900" cy="5247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SzPts val="2400"/>
              <a:buNone/>
              <a:defRPr/>
            </a:lvl1pPr>
          </a:lstStyle>
          <a:p/>
        </p:txBody>
      </p:sp>
      <p:sp>
        <p:nvSpPr>
          <p:cNvPr id="59" name="Google Shape;59;p10"/>
          <p:cNvSpPr txBox="1"/>
          <p:nvPr>
            <p:ph idx="12" type="sldNum"/>
          </p:nvPr>
        </p:nvSpPr>
        <p:spPr>
          <a:xfrm>
            <a:off x="11330666" y="6251679"/>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200333" y="767933"/>
            <a:ext cx="8428800" cy="847200"/>
          </a:xfrm>
          <a:prstGeom prst="rect">
            <a:avLst/>
          </a:prstGeom>
          <a:noFill/>
          <a:ln>
            <a:noFill/>
          </a:ln>
        </p:spPr>
        <p:txBody>
          <a:bodyPr anchorCtr="0" anchor="t" bIns="121900" lIns="121900" spcFirstLastPara="1" rIns="121900" wrap="square" tIns="121900">
            <a:normAutofit/>
          </a:bodyPr>
          <a:lstStyle>
            <a:lvl1pPr lvl="0">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1pPr>
            <a:lvl2pPr lvl="1">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2pPr>
            <a:lvl3pPr lvl="2">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3pPr>
            <a:lvl4pPr lvl="3">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4pPr>
            <a:lvl5pPr lvl="4">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5pPr>
            <a:lvl6pPr lvl="5">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6pPr>
            <a:lvl7pPr lvl="6">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7pPr>
            <a:lvl8pPr lvl="7">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8pPr>
            <a:lvl9pPr lvl="8">
              <a:spcBef>
                <a:spcPts val="0"/>
              </a:spcBef>
              <a:spcAft>
                <a:spcPts val="0"/>
              </a:spcAft>
              <a:buClr>
                <a:schemeClr val="dk2"/>
              </a:buClr>
              <a:buSzPts val="4000"/>
              <a:buFont typeface="Raleway"/>
              <a:buNone/>
              <a:defRPr b="1" sz="4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213483" y="2127701"/>
            <a:ext cx="8428800" cy="4003200"/>
          </a:xfrm>
          <a:prstGeom prst="rect">
            <a:avLst/>
          </a:prstGeom>
          <a:noFill/>
          <a:ln>
            <a:noFill/>
          </a:ln>
        </p:spPr>
        <p:txBody>
          <a:bodyPr anchorCtr="0" anchor="t" bIns="121900" lIns="121900" spcFirstLastPara="1" rIns="121900" wrap="square" tIns="121900">
            <a:normAutofit/>
          </a:bodyPr>
          <a:lstStyle>
            <a:lvl1pPr indent="-381000" lvl="0" marL="457200">
              <a:lnSpc>
                <a:spcPct val="115000"/>
              </a:lnSpc>
              <a:spcBef>
                <a:spcPts val="0"/>
              </a:spcBef>
              <a:spcAft>
                <a:spcPts val="0"/>
              </a:spcAft>
              <a:buClr>
                <a:schemeClr val="dk2"/>
              </a:buClr>
              <a:buSzPts val="2400"/>
              <a:buFont typeface="Lato"/>
              <a:buChar char="●"/>
              <a:defRPr sz="2400">
                <a:solidFill>
                  <a:schemeClr val="dk2"/>
                </a:solidFill>
                <a:latin typeface="Lato"/>
                <a:ea typeface="Lato"/>
                <a:cs typeface="Lato"/>
                <a:sym typeface="Lato"/>
              </a:defRPr>
            </a:lvl1pPr>
            <a:lvl2pPr indent="-349250" lvl="1" marL="9144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2pPr>
            <a:lvl3pPr indent="-349250" lvl="2" marL="13716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3pPr>
            <a:lvl4pPr indent="-349250" lvl="3" marL="18288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4pPr>
            <a:lvl5pPr indent="-349250" lvl="4" marL="22860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5pPr>
            <a:lvl6pPr indent="-349250" lvl="5" marL="27432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6pPr>
            <a:lvl7pPr indent="-349250" lvl="6" marL="32004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7pPr>
            <a:lvl8pPr indent="-349250" lvl="7" marL="36576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8pPr>
            <a:lvl9pPr indent="-349250" lvl="8" marL="41148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9pPr>
          </a:lstStyle>
          <a:p/>
        </p:txBody>
      </p:sp>
      <p:sp>
        <p:nvSpPr>
          <p:cNvPr id="8" name="Google Shape;8;p1"/>
          <p:cNvSpPr txBox="1"/>
          <p:nvPr>
            <p:ph idx="12" type="sldNum"/>
          </p:nvPr>
        </p:nvSpPr>
        <p:spPr>
          <a:xfrm>
            <a:off x="11330666" y="6251679"/>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dk2"/>
                </a:solidFill>
                <a:latin typeface="Lato"/>
                <a:ea typeface="Lato"/>
                <a:cs typeface="Lato"/>
                <a:sym typeface="Lato"/>
              </a:defRPr>
            </a:lvl1pPr>
            <a:lvl2pPr lvl="1" algn="r">
              <a:buNone/>
              <a:defRPr sz="1300">
                <a:solidFill>
                  <a:schemeClr val="dk2"/>
                </a:solidFill>
                <a:latin typeface="Lato"/>
                <a:ea typeface="Lato"/>
                <a:cs typeface="Lato"/>
                <a:sym typeface="Lato"/>
              </a:defRPr>
            </a:lvl2pPr>
            <a:lvl3pPr lvl="2" algn="r">
              <a:buNone/>
              <a:defRPr sz="1300">
                <a:solidFill>
                  <a:schemeClr val="dk2"/>
                </a:solidFill>
                <a:latin typeface="Lato"/>
                <a:ea typeface="Lato"/>
                <a:cs typeface="Lato"/>
                <a:sym typeface="Lato"/>
              </a:defRPr>
            </a:lvl3pPr>
            <a:lvl4pPr lvl="3" algn="r">
              <a:buNone/>
              <a:defRPr sz="1300">
                <a:solidFill>
                  <a:schemeClr val="dk2"/>
                </a:solidFill>
                <a:latin typeface="Lato"/>
                <a:ea typeface="Lato"/>
                <a:cs typeface="Lato"/>
                <a:sym typeface="Lato"/>
              </a:defRPr>
            </a:lvl4pPr>
            <a:lvl5pPr lvl="4" algn="r">
              <a:buNone/>
              <a:defRPr sz="1300">
                <a:solidFill>
                  <a:schemeClr val="dk2"/>
                </a:solidFill>
                <a:latin typeface="Lato"/>
                <a:ea typeface="Lato"/>
                <a:cs typeface="Lato"/>
                <a:sym typeface="Lato"/>
              </a:defRPr>
            </a:lvl5pPr>
            <a:lvl6pPr lvl="5" algn="r">
              <a:buNone/>
              <a:defRPr sz="1300">
                <a:solidFill>
                  <a:schemeClr val="dk2"/>
                </a:solidFill>
                <a:latin typeface="Lato"/>
                <a:ea typeface="Lato"/>
                <a:cs typeface="Lato"/>
                <a:sym typeface="Lato"/>
              </a:defRPr>
            </a:lvl6pPr>
            <a:lvl7pPr lvl="6" algn="r">
              <a:buNone/>
              <a:defRPr sz="1300">
                <a:solidFill>
                  <a:schemeClr val="dk2"/>
                </a:solidFill>
                <a:latin typeface="Lato"/>
                <a:ea typeface="Lato"/>
                <a:cs typeface="Lato"/>
                <a:sym typeface="Lato"/>
              </a:defRPr>
            </a:lvl7pPr>
            <a:lvl8pPr lvl="7" algn="r">
              <a:buNone/>
              <a:defRPr sz="1300">
                <a:solidFill>
                  <a:schemeClr val="dk2"/>
                </a:solidFill>
                <a:latin typeface="Lato"/>
                <a:ea typeface="Lato"/>
                <a:cs typeface="Lato"/>
                <a:sym typeface="Lato"/>
              </a:defRPr>
            </a:lvl8pPr>
            <a:lvl9pPr lvl="8" algn="r">
              <a:buNone/>
              <a:defRPr sz="13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6" name="Shape 86"/>
        <p:cNvGrpSpPr/>
        <p:nvPr/>
      </p:nvGrpSpPr>
      <p:grpSpPr>
        <a:xfrm>
          <a:off x="0" y="0"/>
          <a:ext cx="0" cy="0"/>
          <a:chOff x="0" y="0"/>
          <a:chExt cx="0" cy="0"/>
        </a:xfrm>
      </p:grpSpPr>
      <p:sp>
        <p:nvSpPr>
          <p:cNvPr id="87" name="Google Shape;87;p16"/>
          <p:cNvSpPr txBox="1"/>
          <p:nvPr/>
        </p:nvSpPr>
        <p:spPr>
          <a:xfrm>
            <a:off x="2133600" y="1570650"/>
            <a:ext cx="4095900" cy="1701000"/>
          </a:xfrm>
          <a:prstGeom prst="rect">
            <a:avLst/>
          </a:prstGeom>
          <a:solidFill>
            <a:srgbClr val="00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9100">
                <a:solidFill>
                  <a:schemeClr val="lt1"/>
                </a:solidFill>
                <a:latin typeface="Georgia"/>
                <a:ea typeface="Georgia"/>
                <a:cs typeface="Georgia"/>
                <a:sym typeface="Georgia"/>
              </a:rPr>
              <a:t>Eco</a:t>
            </a:r>
            <a:endParaRPr b="1" sz="9100">
              <a:solidFill>
                <a:schemeClr val="lt1"/>
              </a:solidFill>
              <a:latin typeface="Georgia"/>
              <a:ea typeface="Georgia"/>
              <a:cs typeface="Georgia"/>
              <a:sym typeface="Georgia"/>
            </a:endParaRPr>
          </a:p>
        </p:txBody>
      </p:sp>
      <p:sp>
        <p:nvSpPr>
          <p:cNvPr id="88" name="Google Shape;88;p16"/>
          <p:cNvSpPr txBox="1"/>
          <p:nvPr/>
        </p:nvSpPr>
        <p:spPr>
          <a:xfrm>
            <a:off x="4451100" y="1563375"/>
            <a:ext cx="5531100" cy="17238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0">
                <a:solidFill>
                  <a:srgbClr val="00FF00"/>
                </a:solidFill>
                <a:latin typeface="Georgia"/>
                <a:ea typeface="Georgia"/>
                <a:cs typeface="Georgia"/>
                <a:sym typeface="Georgia"/>
              </a:rPr>
              <a:t>Bins</a:t>
            </a:r>
            <a:endParaRPr b="1" sz="10000">
              <a:solidFill>
                <a:srgbClr val="00FF00"/>
              </a:solidFill>
              <a:latin typeface="Georgia"/>
              <a:ea typeface="Georgia"/>
              <a:cs typeface="Georgia"/>
              <a:sym typeface="Georgia"/>
            </a:endParaRPr>
          </a:p>
        </p:txBody>
      </p:sp>
      <p:pic>
        <p:nvPicPr>
          <p:cNvPr id="89" name="Google Shape;89;p16"/>
          <p:cNvPicPr preferRelativeResize="0"/>
          <p:nvPr/>
        </p:nvPicPr>
        <p:blipFill>
          <a:blip r:embed="rId3">
            <a:alphaModFix/>
          </a:blip>
          <a:stretch>
            <a:fillRect/>
          </a:stretch>
        </p:blipFill>
        <p:spPr>
          <a:xfrm>
            <a:off x="7620000" y="0"/>
            <a:ext cx="4572000" cy="6858000"/>
          </a:xfrm>
          <a:prstGeom prst="rect">
            <a:avLst/>
          </a:prstGeom>
          <a:noFill/>
          <a:ln>
            <a:noFill/>
          </a:ln>
        </p:spPr>
      </p:pic>
      <p:sp>
        <p:nvSpPr>
          <p:cNvPr id="90" name="Google Shape;90;p16"/>
          <p:cNvSpPr txBox="1"/>
          <p:nvPr/>
        </p:nvSpPr>
        <p:spPr>
          <a:xfrm>
            <a:off x="243850" y="1621525"/>
            <a:ext cx="1572900" cy="155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700">
                <a:solidFill>
                  <a:schemeClr val="accent1"/>
                </a:solidFill>
                <a:latin typeface="Lato"/>
                <a:ea typeface="Lato"/>
                <a:cs typeface="Lato"/>
                <a:sym typeface="Lato"/>
              </a:rPr>
              <a:t>LOGO</a:t>
            </a:r>
            <a:endParaRPr sz="1700">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4" name="Shape 94"/>
        <p:cNvGrpSpPr/>
        <p:nvPr/>
      </p:nvGrpSpPr>
      <p:grpSpPr>
        <a:xfrm>
          <a:off x="0" y="0"/>
          <a:ext cx="0" cy="0"/>
          <a:chOff x="0" y="0"/>
          <a:chExt cx="0" cy="0"/>
        </a:xfrm>
      </p:grpSpPr>
      <p:sp>
        <p:nvSpPr>
          <p:cNvPr id="95" name="Google Shape;95;p17"/>
          <p:cNvSpPr/>
          <p:nvPr/>
        </p:nvSpPr>
        <p:spPr>
          <a:xfrm>
            <a:off x="11601831" y="6589966"/>
            <a:ext cx="47625" cy="73660"/>
          </a:xfrm>
          <a:custGeom>
            <a:rect b="b" l="l" r="r" t="t"/>
            <a:pathLst>
              <a:path extrusionOk="0" h="73659" w="47625">
                <a:moveTo>
                  <a:pt x="26543" y="0"/>
                </a:moveTo>
                <a:lnTo>
                  <a:pt x="16891" y="0"/>
                </a:lnTo>
                <a:lnTo>
                  <a:pt x="12065" y="1638"/>
                </a:lnTo>
                <a:lnTo>
                  <a:pt x="4445" y="8153"/>
                </a:lnTo>
                <a:lnTo>
                  <a:pt x="2032" y="12738"/>
                </a:lnTo>
                <a:lnTo>
                  <a:pt x="889" y="18669"/>
                </a:lnTo>
                <a:lnTo>
                  <a:pt x="9778" y="20243"/>
                </a:lnTo>
                <a:lnTo>
                  <a:pt x="10414" y="15913"/>
                </a:lnTo>
                <a:lnTo>
                  <a:pt x="11938" y="12674"/>
                </a:lnTo>
                <a:lnTo>
                  <a:pt x="16510" y="8356"/>
                </a:lnTo>
                <a:lnTo>
                  <a:pt x="19303" y="7277"/>
                </a:lnTo>
                <a:lnTo>
                  <a:pt x="26289" y="7277"/>
                </a:lnTo>
                <a:lnTo>
                  <a:pt x="29083" y="8331"/>
                </a:lnTo>
                <a:lnTo>
                  <a:pt x="33400" y="12598"/>
                </a:lnTo>
                <a:lnTo>
                  <a:pt x="34544" y="15278"/>
                </a:lnTo>
                <a:lnTo>
                  <a:pt x="34544" y="22606"/>
                </a:lnTo>
                <a:lnTo>
                  <a:pt x="33020" y="25641"/>
                </a:lnTo>
                <a:lnTo>
                  <a:pt x="27050" y="29565"/>
                </a:lnTo>
                <a:lnTo>
                  <a:pt x="23622" y="30556"/>
                </a:lnTo>
                <a:lnTo>
                  <a:pt x="18415" y="30454"/>
                </a:lnTo>
                <a:lnTo>
                  <a:pt x="17525" y="38214"/>
                </a:lnTo>
                <a:lnTo>
                  <a:pt x="19939" y="37553"/>
                </a:lnTo>
                <a:lnTo>
                  <a:pt x="22098" y="37236"/>
                </a:lnTo>
                <a:lnTo>
                  <a:pt x="27813" y="37236"/>
                </a:lnTo>
                <a:lnTo>
                  <a:pt x="31115" y="38544"/>
                </a:lnTo>
                <a:lnTo>
                  <a:pt x="36449" y="43815"/>
                </a:lnTo>
                <a:lnTo>
                  <a:pt x="37846" y="47167"/>
                </a:lnTo>
                <a:lnTo>
                  <a:pt x="37846" y="55486"/>
                </a:lnTo>
                <a:lnTo>
                  <a:pt x="36322" y="59055"/>
                </a:lnTo>
                <a:lnTo>
                  <a:pt x="30607" y="64820"/>
                </a:lnTo>
                <a:lnTo>
                  <a:pt x="27177" y="66255"/>
                </a:lnTo>
                <a:lnTo>
                  <a:pt x="19430" y="66255"/>
                </a:lnTo>
                <a:lnTo>
                  <a:pt x="16510" y="65151"/>
                </a:lnTo>
                <a:lnTo>
                  <a:pt x="11557" y="60731"/>
                </a:lnTo>
                <a:lnTo>
                  <a:pt x="9905" y="57124"/>
                </a:lnTo>
                <a:lnTo>
                  <a:pt x="8890" y="52108"/>
                </a:lnTo>
                <a:lnTo>
                  <a:pt x="0" y="53289"/>
                </a:lnTo>
                <a:lnTo>
                  <a:pt x="635" y="59283"/>
                </a:lnTo>
                <a:lnTo>
                  <a:pt x="3048" y="64160"/>
                </a:lnTo>
                <a:lnTo>
                  <a:pt x="11302" y="71691"/>
                </a:lnTo>
                <a:lnTo>
                  <a:pt x="16637" y="73571"/>
                </a:lnTo>
                <a:lnTo>
                  <a:pt x="29972" y="73571"/>
                </a:lnTo>
                <a:lnTo>
                  <a:pt x="35687" y="71386"/>
                </a:lnTo>
                <a:lnTo>
                  <a:pt x="44830" y="62649"/>
                </a:lnTo>
                <a:lnTo>
                  <a:pt x="47244" y="57315"/>
                </a:lnTo>
                <a:lnTo>
                  <a:pt x="47244" y="46380"/>
                </a:lnTo>
                <a:lnTo>
                  <a:pt x="45974" y="42506"/>
                </a:lnTo>
                <a:lnTo>
                  <a:pt x="41275" y="36322"/>
                </a:lnTo>
                <a:lnTo>
                  <a:pt x="37973" y="34290"/>
                </a:lnTo>
                <a:lnTo>
                  <a:pt x="33782" y="33299"/>
                </a:lnTo>
                <a:lnTo>
                  <a:pt x="36957" y="31800"/>
                </a:lnTo>
                <a:lnTo>
                  <a:pt x="39497" y="29768"/>
                </a:lnTo>
                <a:lnTo>
                  <a:pt x="42799" y="24663"/>
                </a:lnTo>
                <a:lnTo>
                  <a:pt x="43688" y="21831"/>
                </a:lnTo>
                <a:lnTo>
                  <a:pt x="43688" y="15443"/>
                </a:lnTo>
                <a:lnTo>
                  <a:pt x="42799" y="12344"/>
                </a:lnTo>
                <a:lnTo>
                  <a:pt x="39243" y="6515"/>
                </a:lnTo>
                <a:lnTo>
                  <a:pt x="36702" y="4216"/>
                </a:lnTo>
                <a:lnTo>
                  <a:pt x="30099" y="850"/>
                </a:lnTo>
                <a:lnTo>
                  <a:pt x="26543" y="0"/>
                </a:lnTo>
                <a:close/>
              </a:path>
            </a:pathLst>
          </a:custGeom>
          <a:solidFill>
            <a:srgbClr val="000000">
              <a:alpha val="39607"/>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96" name="Google Shape;96;p17"/>
          <p:cNvSpPr txBox="1"/>
          <p:nvPr/>
        </p:nvSpPr>
        <p:spPr>
          <a:xfrm>
            <a:off x="6096000" y="0"/>
            <a:ext cx="6096000" cy="6858000"/>
          </a:xfrm>
          <a:prstGeom prst="rect">
            <a:avLst/>
          </a:prstGeom>
          <a:solidFill>
            <a:srgbClr val="00FF00"/>
          </a:solidFill>
          <a:ln>
            <a:noFill/>
          </a:ln>
        </p:spPr>
        <p:txBody>
          <a:bodyPr anchorCtr="0" anchor="ctr" bIns="91425" lIns="91425" spcFirstLastPara="1" rIns="91425" wrap="square" tIns="91425">
            <a:noAutofit/>
          </a:bodyPr>
          <a:lstStyle/>
          <a:p>
            <a:pPr indent="-361950" lvl="0" marL="457200" rtl="0" algn="l">
              <a:lnSpc>
                <a:spcPct val="115000"/>
              </a:lnSpc>
              <a:spcBef>
                <a:spcPts val="0"/>
              </a:spcBef>
              <a:spcAft>
                <a:spcPts val="0"/>
              </a:spcAft>
              <a:buClr>
                <a:srgbClr val="FFFFFF"/>
              </a:buClr>
              <a:buSzPts val="2100"/>
              <a:buFont typeface="Lato"/>
              <a:buChar char="●"/>
            </a:pPr>
            <a:r>
              <a:rPr lang="en-US" sz="2100">
                <a:solidFill>
                  <a:srgbClr val="FFFFFF"/>
                </a:solidFill>
                <a:latin typeface="Lato"/>
                <a:ea typeface="Lato"/>
                <a:cs typeface="Lato"/>
                <a:sym typeface="Lato"/>
              </a:rPr>
              <a:t>Abhinand I: Backend Developer </a:t>
            </a:r>
            <a:endParaRPr sz="2100">
              <a:solidFill>
                <a:srgbClr val="FFFFFF"/>
              </a:solidFill>
              <a:latin typeface="Lato"/>
              <a:ea typeface="Lato"/>
              <a:cs typeface="Lato"/>
              <a:sym typeface="Lato"/>
            </a:endParaRPr>
          </a:p>
          <a:p>
            <a:pPr indent="-361950" lvl="0" marL="457200" rtl="0" algn="l">
              <a:lnSpc>
                <a:spcPct val="115000"/>
              </a:lnSpc>
              <a:spcBef>
                <a:spcPts val="1600"/>
              </a:spcBef>
              <a:spcAft>
                <a:spcPts val="0"/>
              </a:spcAft>
              <a:buClr>
                <a:srgbClr val="FFFFFF"/>
              </a:buClr>
              <a:buSzPts val="2100"/>
              <a:buFont typeface="Lato"/>
              <a:buChar char="●"/>
            </a:pPr>
            <a:r>
              <a:rPr lang="en-US" sz="2100">
                <a:solidFill>
                  <a:srgbClr val="FFFFFF"/>
                </a:solidFill>
                <a:latin typeface="Lato"/>
                <a:ea typeface="Lato"/>
                <a:cs typeface="Lato"/>
                <a:sym typeface="Lato"/>
              </a:rPr>
              <a:t>Minhaj P: Backend Developer</a:t>
            </a:r>
            <a:endParaRPr sz="2100">
              <a:solidFill>
                <a:srgbClr val="FFFFFF"/>
              </a:solidFill>
              <a:latin typeface="Lato"/>
              <a:ea typeface="Lato"/>
              <a:cs typeface="Lato"/>
              <a:sym typeface="Lato"/>
            </a:endParaRPr>
          </a:p>
          <a:p>
            <a:pPr indent="-361950" lvl="0" marL="457200" rtl="0" algn="l">
              <a:lnSpc>
                <a:spcPct val="115000"/>
              </a:lnSpc>
              <a:spcBef>
                <a:spcPts val="1600"/>
              </a:spcBef>
              <a:spcAft>
                <a:spcPts val="0"/>
              </a:spcAft>
              <a:buClr>
                <a:srgbClr val="FFFFFF"/>
              </a:buClr>
              <a:buSzPts val="2100"/>
              <a:buFont typeface="Lato"/>
              <a:buChar char="●"/>
            </a:pPr>
            <a:r>
              <a:rPr lang="en-US" sz="2100">
                <a:solidFill>
                  <a:srgbClr val="FFFFFF"/>
                </a:solidFill>
                <a:latin typeface="Lato"/>
                <a:ea typeface="Lato"/>
                <a:cs typeface="Lato"/>
                <a:sym typeface="Lato"/>
              </a:rPr>
              <a:t>Aadhil Muhammad Abou: Backend and AI Developer</a:t>
            </a:r>
            <a:endParaRPr sz="2100">
              <a:solidFill>
                <a:srgbClr val="FFFFFF"/>
              </a:solidFill>
              <a:latin typeface="Lato"/>
              <a:ea typeface="Lato"/>
              <a:cs typeface="Lato"/>
              <a:sym typeface="Lato"/>
            </a:endParaRPr>
          </a:p>
          <a:p>
            <a:pPr indent="-361950" lvl="0" marL="457200" rtl="0" algn="l">
              <a:lnSpc>
                <a:spcPct val="115000"/>
              </a:lnSpc>
              <a:spcBef>
                <a:spcPts val="1600"/>
              </a:spcBef>
              <a:spcAft>
                <a:spcPts val="0"/>
              </a:spcAft>
              <a:buClr>
                <a:srgbClr val="FFFFFF"/>
              </a:buClr>
              <a:buSzPts val="2100"/>
              <a:buFont typeface="Lato"/>
              <a:buChar char="●"/>
            </a:pPr>
            <a:r>
              <a:rPr lang="en-US" sz="2100">
                <a:solidFill>
                  <a:srgbClr val="FFFFFF"/>
                </a:solidFill>
                <a:latin typeface="Lato"/>
                <a:ea typeface="Lato"/>
                <a:cs typeface="Lato"/>
                <a:sym typeface="Lato"/>
              </a:rPr>
              <a:t>Nitish M S: Frontend and AI Developer</a:t>
            </a:r>
            <a:endParaRPr sz="2100">
              <a:solidFill>
                <a:srgbClr val="FFFFFF"/>
              </a:solidFill>
              <a:latin typeface="Lato"/>
              <a:ea typeface="Lato"/>
              <a:cs typeface="Lato"/>
              <a:sym typeface="Lato"/>
            </a:endParaRPr>
          </a:p>
          <a:p>
            <a:pPr indent="-361950" lvl="0" marL="457200" rtl="0" algn="l">
              <a:lnSpc>
                <a:spcPct val="115000"/>
              </a:lnSpc>
              <a:spcBef>
                <a:spcPts val="1600"/>
              </a:spcBef>
              <a:spcAft>
                <a:spcPts val="0"/>
              </a:spcAft>
              <a:buClr>
                <a:srgbClr val="FFFFFF"/>
              </a:buClr>
              <a:buSzPts val="2100"/>
              <a:buFont typeface="Lato"/>
              <a:buChar char="●"/>
            </a:pPr>
            <a:r>
              <a:rPr lang="en-US" sz="2100">
                <a:solidFill>
                  <a:srgbClr val="FFFFFF"/>
                </a:solidFill>
                <a:latin typeface="Lato"/>
                <a:ea typeface="Lato"/>
                <a:cs typeface="Lato"/>
                <a:sym typeface="Lato"/>
              </a:rPr>
              <a:t>Arjun K: Frontend and AI Developer</a:t>
            </a:r>
            <a:endParaRPr sz="2100">
              <a:solidFill>
                <a:srgbClr val="FFFFFF"/>
              </a:solidFill>
              <a:latin typeface="Lato"/>
              <a:ea typeface="Lato"/>
              <a:cs typeface="Lato"/>
              <a:sym typeface="Lato"/>
            </a:endParaRPr>
          </a:p>
          <a:p>
            <a:pPr indent="-361950" lvl="0" marL="457200" rtl="0" algn="l">
              <a:lnSpc>
                <a:spcPct val="115000"/>
              </a:lnSpc>
              <a:spcBef>
                <a:spcPts val="1600"/>
              </a:spcBef>
              <a:spcAft>
                <a:spcPts val="0"/>
              </a:spcAft>
              <a:buClr>
                <a:srgbClr val="FFFFFF"/>
              </a:buClr>
              <a:buSzPts val="2100"/>
              <a:buFont typeface="Lato"/>
              <a:buChar char="●"/>
            </a:pPr>
            <a:r>
              <a:rPr lang="en-US" sz="2100">
                <a:solidFill>
                  <a:srgbClr val="FFFFFF"/>
                </a:solidFill>
                <a:latin typeface="Lato"/>
                <a:ea typeface="Lato"/>
                <a:cs typeface="Lato"/>
                <a:sym typeface="Lato"/>
              </a:rPr>
              <a:t>Niranjan: Backend and AI Developer</a:t>
            </a:r>
            <a:endParaRPr sz="2100">
              <a:solidFill>
                <a:srgbClr val="FFFFFF"/>
              </a:solidFill>
              <a:latin typeface="Lato"/>
              <a:ea typeface="Lato"/>
              <a:cs typeface="Lato"/>
              <a:sym typeface="Lato"/>
            </a:endParaRPr>
          </a:p>
          <a:p>
            <a:pPr indent="0" lvl="0" marL="457200" rtl="0" algn="l">
              <a:lnSpc>
                <a:spcPct val="115000"/>
              </a:lnSpc>
              <a:spcBef>
                <a:spcPts val="1600"/>
              </a:spcBef>
              <a:spcAft>
                <a:spcPts val="0"/>
              </a:spcAft>
              <a:buNone/>
            </a:pPr>
            <a:r>
              <a:t/>
            </a:r>
            <a:endParaRPr sz="2100">
              <a:solidFill>
                <a:srgbClr val="FFFFFF"/>
              </a:solidFill>
              <a:latin typeface="Lato"/>
              <a:ea typeface="Lato"/>
              <a:cs typeface="Lato"/>
              <a:sym typeface="Lato"/>
            </a:endParaRPr>
          </a:p>
          <a:p>
            <a:pPr indent="-361950" lvl="0" marL="457200" rtl="0" algn="l">
              <a:lnSpc>
                <a:spcPct val="115000"/>
              </a:lnSpc>
              <a:spcBef>
                <a:spcPts val="1600"/>
              </a:spcBef>
              <a:spcAft>
                <a:spcPts val="1600"/>
              </a:spcAft>
              <a:buClr>
                <a:srgbClr val="FFFFFF"/>
              </a:buClr>
              <a:buSzPts val="2100"/>
              <a:buFont typeface="Lato"/>
              <a:buChar char="●"/>
            </a:pPr>
            <a:r>
              <a:rPr lang="en-US" sz="2100">
                <a:solidFill>
                  <a:srgbClr val="FFFFFF"/>
                </a:solidFill>
                <a:latin typeface="Lato"/>
                <a:ea typeface="Lato"/>
                <a:cs typeface="Lato"/>
                <a:sym typeface="Lato"/>
              </a:rPr>
              <a:t>For any inquiries or collaboration opportunities, please reach out to us at </a:t>
            </a:r>
            <a:r>
              <a:rPr b="1" lang="en-US" sz="2100">
                <a:solidFill>
                  <a:srgbClr val="FFFFFF"/>
                </a:solidFill>
                <a:latin typeface="Lato"/>
                <a:ea typeface="Lato"/>
                <a:cs typeface="Lato"/>
                <a:sym typeface="Lato"/>
              </a:rPr>
              <a:t>codecrafters@gmail.com</a:t>
            </a:r>
            <a:r>
              <a:rPr lang="en-US" sz="2100">
                <a:solidFill>
                  <a:srgbClr val="FFFFFF"/>
                </a:solidFill>
                <a:latin typeface="Lato"/>
                <a:ea typeface="Lato"/>
                <a:cs typeface="Lato"/>
                <a:sym typeface="Lato"/>
              </a:rPr>
              <a:t>.</a:t>
            </a:r>
            <a:endParaRPr sz="1700">
              <a:solidFill>
                <a:srgbClr val="FFFFFF"/>
              </a:solidFill>
              <a:latin typeface="Lato"/>
              <a:ea typeface="Lato"/>
              <a:cs typeface="Lato"/>
              <a:sym typeface="Lato"/>
            </a:endParaRPr>
          </a:p>
        </p:txBody>
      </p:sp>
      <p:sp>
        <p:nvSpPr>
          <p:cNvPr id="97" name="Google Shape;97;p17"/>
          <p:cNvSpPr txBox="1"/>
          <p:nvPr/>
        </p:nvSpPr>
        <p:spPr>
          <a:xfrm>
            <a:off x="152400" y="0"/>
            <a:ext cx="5393700" cy="175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600">
                <a:solidFill>
                  <a:srgbClr val="00FF00"/>
                </a:solidFill>
                <a:latin typeface="Raleway"/>
                <a:ea typeface="Raleway"/>
                <a:cs typeface="Raleway"/>
                <a:sym typeface="Raleway"/>
              </a:rPr>
              <a:t>Code Crafters</a:t>
            </a:r>
            <a:endParaRPr b="1" sz="3600">
              <a:solidFill>
                <a:srgbClr val="00FF00"/>
              </a:solidFill>
              <a:latin typeface="Raleway"/>
              <a:ea typeface="Raleway"/>
              <a:cs typeface="Raleway"/>
              <a:sym typeface="Raleway"/>
            </a:endParaRPr>
          </a:p>
        </p:txBody>
      </p:sp>
      <p:sp>
        <p:nvSpPr>
          <p:cNvPr id="98" name="Google Shape;98;p17"/>
          <p:cNvSpPr txBox="1"/>
          <p:nvPr/>
        </p:nvSpPr>
        <p:spPr>
          <a:xfrm>
            <a:off x="262167" y="1757600"/>
            <a:ext cx="5266800" cy="463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100"/>
              <a:t>We are a team of passionate developers dedicated to revolutionizing waste management. Our project focuses on integrating sustainability, creativity, and community engagement to transform waste into art and responsible disposal.</a:t>
            </a:r>
            <a:endParaRPr sz="2100"/>
          </a:p>
        </p:txBody>
      </p:sp>
      <p:sp>
        <p:nvSpPr>
          <p:cNvPr id="99" name="Google Shape;99;p17"/>
          <p:cNvSpPr txBox="1"/>
          <p:nvPr/>
        </p:nvSpPr>
        <p:spPr>
          <a:xfrm>
            <a:off x="391100" y="4747333"/>
            <a:ext cx="4754100" cy="16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000000"/>
                </a:solidFill>
                <a:latin typeface="Lato"/>
                <a:ea typeface="Lato"/>
                <a:cs typeface="Lato"/>
                <a:sym typeface="Lato"/>
              </a:rPr>
              <a:t>Photos.</a:t>
            </a:r>
            <a:endParaRPr sz="1800">
              <a:solidFill>
                <a:srgbClr val="000000"/>
              </a:solidFill>
              <a:latin typeface="Lato"/>
              <a:ea typeface="Lato"/>
              <a:cs typeface="Lato"/>
              <a:sym typeface="Lato"/>
            </a:endParaRPr>
          </a:p>
          <a:p>
            <a:pPr indent="0" lvl="0" marL="0" rtl="0" algn="l">
              <a:spcBef>
                <a:spcPts val="0"/>
              </a:spcBef>
              <a:spcAft>
                <a:spcPts val="0"/>
              </a:spcAft>
              <a:buNone/>
            </a:pPr>
            <a:r>
              <a:t/>
            </a:r>
            <a:endParaRPr sz="1800">
              <a:solidFill>
                <a:srgbClr val="000000"/>
              </a:solidFill>
              <a:latin typeface="Lato"/>
              <a:ea typeface="Lato"/>
              <a:cs typeface="Lato"/>
              <a:sym typeface="Lato"/>
            </a:endParaRPr>
          </a:p>
          <a:p>
            <a:pPr indent="0" lvl="0" marL="0" rtl="0" algn="l">
              <a:spcBef>
                <a:spcPts val="0"/>
              </a:spcBef>
              <a:spcAft>
                <a:spcPts val="0"/>
              </a:spcAft>
              <a:buNone/>
            </a:pPr>
            <a:r>
              <a:rPr lang="en-US" sz="1800">
                <a:solidFill>
                  <a:srgbClr val="000000"/>
                </a:solidFill>
                <a:latin typeface="Lato"/>
                <a:ea typeface="Lato"/>
                <a:cs typeface="Lato"/>
                <a:sym typeface="Lato"/>
              </a:rPr>
              <a:t>(Add Github/LinkedIn profile?)</a:t>
            </a:r>
            <a:endParaRPr sz="1800">
              <a:solidFill>
                <a:srgbClr val="000000"/>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3" name="Shape 103"/>
        <p:cNvGrpSpPr/>
        <p:nvPr/>
      </p:nvGrpSpPr>
      <p:grpSpPr>
        <a:xfrm>
          <a:off x="0" y="0"/>
          <a:ext cx="0" cy="0"/>
          <a:chOff x="0" y="0"/>
          <a:chExt cx="0" cy="0"/>
        </a:xfrm>
      </p:grpSpPr>
      <p:sp>
        <p:nvSpPr>
          <p:cNvPr id="104" name="Google Shape;104;p18"/>
          <p:cNvSpPr/>
          <p:nvPr/>
        </p:nvSpPr>
        <p:spPr>
          <a:xfrm>
            <a:off x="231775" y="529800"/>
            <a:ext cx="11421785" cy="698500"/>
          </a:xfrm>
          <a:custGeom>
            <a:rect b="b" l="l" r="r" t="t"/>
            <a:pathLst>
              <a:path extrusionOk="0" h="698500" w="11280775">
                <a:moveTo>
                  <a:pt x="11280648" y="0"/>
                </a:moveTo>
                <a:lnTo>
                  <a:pt x="0" y="0"/>
                </a:lnTo>
                <a:lnTo>
                  <a:pt x="0" y="697991"/>
                </a:lnTo>
                <a:lnTo>
                  <a:pt x="11280648" y="697991"/>
                </a:lnTo>
                <a:lnTo>
                  <a:pt x="11280648" y="0"/>
                </a:lnTo>
                <a:close/>
              </a:path>
            </a:pathLst>
          </a:custGeom>
          <a:solidFill>
            <a:srgbClr val="00FF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2000"/>
          </a:p>
        </p:txBody>
      </p:sp>
      <p:sp>
        <p:nvSpPr>
          <p:cNvPr id="105" name="Google Shape;105;p18"/>
          <p:cNvSpPr txBox="1"/>
          <p:nvPr>
            <p:ph type="title"/>
          </p:nvPr>
        </p:nvSpPr>
        <p:spPr>
          <a:xfrm>
            <a:off x="421932" y="682200"/>
            <a:ext cx="6451500" cy="413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2600"/>
              <a:t>P</a:t>
            </a:r>
            <a:r>
              <a:rPr lang="en-US" sz="2600"/>
              <a:t>roblem statem</a:t>
            </a:r>
            <a:r>
              <a:rPr lang="en-US" sz="2600"/>
              <a:t>ent </a:t>
            </a:r>
            <a:endParaRPr sz="2600"/>
          </a:p>
        </p:txBody>
      </p:sp>
      <p:sp>
        <p:nvSpPr>
          <p:cNvPr id="106" name="Google Shape;106;p18"/>
          <p:cNvSpPr txBox="1"/>
          <p:nvPr/>
        </p:nvSpPr>
        <p:spPr>
          <a:xfrm>
            <a:off x="5711950" y="1932950"/>
            <a:ext cx="5941500" cy="437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900"/>
              <a:t>Waste management stands as a pressing global challenge, demanding sustainable solutions to mitigate its environmental and public health impacts. The improper disposal of waste not only inflicts harm upon the environment but also poses significant health risks to communities worldwide. Traditional waste management systems, often characterized by a lack of efficiency and transparency, result in suboptimal outcomes. This includes environmental degradation, compromised public health, and economic burdens.</a:t>
            </a:r>
            <a:endParaRPr b="1" sz="1900"/>
          </a:p>
        </p:txBody>
      </p:sp>
      <p:sp>
        <p:nvSpPr>
          <p:cNvPr id="107" name="Google Shape;107;p18"/>
          <p:cNvSpPr txBox="1"/>
          <p:nvPr/>
        </p:nvSpPr>
        <p:spPr>
          <a:xfrm>
            <a:off x="1158225" y="2170175"/>
            <a:ext cx="2779800" cy="219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dk2"/>
                </a:solidFill>
              </a:rPr>
              <a:t>IMAGE</a:t>
            </a:r>
            <a:endParaRPr sz="24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1" name="Shape 111"/>
        <p:cNvGrpSpPr/>
        <p:nvPr/>
      </p:nvGrpSpPr>
      <p:grpSpPr>
        <a:xfrm>
          <a:off x="0" y="0"/>
          <a:ext cx="0" cy="0"/>
          <a:chOff x="0" y="0"/>
          <a:chExt cx="0" cy="0"/>
        </a:xfrm>
      </p:grpSpPr>
      <p:sp>
        <p:nvSpPr>
          <p:cNvPr id="112" name="Google Shape;112;p19"/>
          <p:cNvSpPr/>
          <p:nvPr/>
        </p:nvSpPr>
        <p:spPr>
          <a:xfrm>
            <a:off x="341375" y="569975"/>
            <a:ext cx="11283950" cy="591819"/>
          </a:xfrm>
          <a:custGeom>
            <a:rect b="b" l="l" r="r" t="t"/>
            <a:pathLst>
              <a:path extrusionOk="0" h="591819" w="11283950">
                <a:moveTo>
                  <a:pt x="11283696" y="0"/>
                </a:moveTo>
                <a:lnTo>
                  <a:pt x="0" y="0"/>
                </a:lnTo>
                <a:lnTo>
                  <a:pt x="0" y="591312"/>
                </a:lnTo>
                <a:lnTo>
                  <a:pt x="11283696" y="591312"/>
                </a:lnTo>
                <a:lnTo>
                  <a:pt x="11283696" y="0"/>
                </a:lnTo>
                <a:close/>
              </a:path>
            </a:pathLst>
          </a:custGeom>
          <a:solidFill>
            <a:srgbClr val="00FF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3" name="Google Shape;113;p19"/>
          <p:cNvSpPr txBox="1"/>
          <p:nvPr>
            <p:ph type="title"/>
          </p:nvPr>
        </p:nvSpPr>
        <p:spPr>
          <a:xfrm>
            <a:off x="648400" y="646175"/>
            <a:ext cx="7724400" cy="11211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Clr>
                <a:schemeClr val="dk1"/>
              </a:buClr>
              <a:buSzPts val="1100"/>
              <a:buFont typeface="Arial"/>
              <a:buNone/>
            </a:pPr>
            <a:r>
              <a:rPr lang="en-US" sz="2400"/>
              <a:t>Our Solution</a:t>
            </a:r>
            <a:endParaRPr sz="2400"/>
          </a:p>
          <a:p>
            <a:pPr indent="0" lvl="0" marL="12700" rtl="0" algn="l">
              <a:lnSpc>
                <a:spcPct val="100000"/>
              </a:lnSpc>
              <a:spcBef>
                <a:spcPts val="0"/>
              </a:spcBef>
              <a:spcAft>
                <a:spcPts val="0"/>
              </a:spcAft>
              <a:buClr>
                <a:schemeClr val="dk1"/>
              </a:buClr>
              <a:buSzPts val="1100"/>
              <a:buFont typeface="Arial"/>
              <a:buNone/>
            </a:pPr>
            <a:r>
              <a:t/>
            </a:r>
            <a:endParaRPr sz="2400"/>
          </a:p>
          <a:p>
            <a:pPr indent="0" lvl="0" marL="0" rtl="0" algn="l">
              <a:lnSpc>
                <a:spcPct val="100000"/>
              </a:lnSpc>
              <a:spcBef>
                <a:spcPts val="0"/>
              </a:spcBef>
              <a:spcAft>
                <a:spcPts val="0"/>
              </a:spcAft>
              <a:buNone/>
            </a:pPr>
            <a:r>
              <a:t/>
            </a:r>
            <a:endParaRPr sz="2400"/>
          </a:p>
        </p:txBody>
      </p:sp>
      <p:sp>
        <p:nvSpPr>
          <p:cNvPr id="114" name="Google Shape;114;p19"/>
          <p:cNvSpPr txBox="1"/>
          <p:nvPr/>
        </p:nvSpPr>
        <p:spPr>
          <a:xfrm>
            <a:off x="737625" y="1449425"/>
            <a:ext cx="10515600" cy="43089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Clr>
                <a:schemeClr val="dk2"/>
              </a:buClr>
              <a:buSzPts val="1100"/>
              <a:buFont typeface="Arial"/>
              <a:buNone/>
            </a:pPr>
            <a:r>
              <a:rPr b="1" lang="en-US" sz="1900">
                <a:latin typeface="Calibri"/>
                <a:ea typeface="Calibri"/>
                <a:cs typeface="Calibri"/>
                <a:sym typeface="Calibri"/>
              </a:rPr>
              <a:t>Creative Content Library:</a:t>
            </a:r>
            <a:endParaRPr sz="1900">
              <a:latin typeface="Calibri"/>
              <a:ea typeface="Calibri"/>
              <a:cs typeface="Calibri"/>
              <a:sym typeface="Calibri"/>
            </a:endParaRPr>
          </a:p>
          <a:p>
            <a:pPr indent="457200" lvl="0" marL="457200" rtl="0" algn="l">
              <a:spcBef>
                <a:spcPts val="0"/>
              </a:spcBef>
              <a:spcAft>
                <a:spcPts val="0"/>
              </a:spcAft>
              <a:buClr>
                <a:schemeClr val="dk2"/>
              </a:buClr>
              <a:buSzPts val="1100"/>
              <a:buFont typeface="Arial"/>
              <a:buNone/>
            </a:pPr>
            <a:r>
              <a:rPr lang="en-US" sz="1900">
                <a:latin typeface="Calibri"/>
                <a:ea typeface="Calibri"/>
                <a:cs typeface="Calibri"/>
                <a:sym typeface="Calibri"/>
              </a:rPr>
              <a:t>Showcase user-generated upcycling and waste-to-art projects.</a:t>
            </a:r>
            <a:endParaRPr sz="1900">
              <a:latin typeface="Calibri"/>
              <a:ea typeface="Calibri"/>
              <a:cs typeface="Calibri"/>
              <a:sym typeface="Calibri"/>
            </a:endParaRPr>
          </a:p>
          <a:p>
            <a:pPr indent="457200" lvl="0" marL="457200" rtl="0" algn="l">
              <a:spcBef>
                <a:spcPts val="0"/>
              </a:spcBef>
              <a:spcAft>
                <a:spcPts val="0"/>
              </a:spcAft>
              <a:buClr>
                <a:schemeClr val="dk2"/>
              </a:buClr>
              <a:buSzPts val="1100"/>
              <a:buFont typeface="Arial"/>
              <a:buNone/>
            </a:pPr>
            <a:r>
              <a:rPr lang="en-US" sz="1900">
                <a:latin typeface="Calibri"/>
                <a:ea typeface="Calibri"/>
                <a:cs typeface="Calibri"/>
                <a:sym typeface="Calibri"/>
              </a:rPr>
              <a:t>Includes step-by-step guides and connections with creators.</a:t>
            </a:r>
            <a:endParaRPr sz="1900">
              <a:latin typeface="Calibri"/>
              <a:ea typeface="Calibri"/>
              <a:cs typeface="Calibri"/>
              <a:sym typeface="Calibri"/>
            </a:endParaRPr>
          </a:p>
          <a:p>
            <a:pPr indent="0" lvl="0" marL="457200" rtl="0" algn="l">
              <a:spcBef>
                <a:spcPts val="0"/>
              </a:spcBef>
              <a:spcAft>
                <a:spcPts val="0"/>
              </a:spcAft>
              <a:buClr>
                <a:schemeClr val="dk2"/>
              </a:buClr>
              <a:buSzPts val="1100"/>
              <a:buFont typeface="Arial"/>
              <a:buNone/>
            </a:pPr>
            <a:r>
              <a:rPr b="1" lang="en-US" sz="1900">
                <a:latin typeface="Calibri"/>
                <a:ea typeface="Calibri"/>
                <a:cs typeface="Calibri"/>
                <a:sym typeface="Calibri"/>
              </a:rPr>
              <a:t>Gamification and Challenges:</a:t>
            </a:r>
            <a:endParaRPr sz="1900">
              <a:latin typeface="Calibri"/>
              <a:ea typeface="Calibri"/>
              <a:cs typeface="Calibri"/>
              <a:sym typeface="Calibri"/>
            </a:endParaRPr>
          </a:p>
          <a:p>
            <a:pPr indent="457200" lvl="0" marL="457200" rtl="0" algn="l">
              <a:spcBef>
                <a:spcPts val="0"/>
              </a:spcBef>
              <a:spcAft>
                <a:spcPts val="0"/>
              </a:spcAft>
              <a:buClr>
                <a:schemeClr val="dk2"/>
              </a:buClr>
              <a:buSzPts val="1100"/>
              <a:buFont typeface="Arial"/>
              <a:buNone/>
            </a:pPr>
            <a:r>
              <a:rPr lang="en-US" sz="1900">
                <a:latin typeface="Calibri"/>
                <a:ea typeface="Calibri"/>
                <a:cs typeface="Calibri"/>
                <a:sym typeface="Calibri"/>
              </a:rPr>
              <a:t>Incentivize users with points, badges, or rewards for completing eco-art challenges.</a:t>
            </a:r>
            <a:endParaRPr sz="1900">
              <a:latin typeface="Calibri"/>
              <a:ea typeface="Calibri"/>
              <a:cs typeface="Calibri"/>
              <a:sym typeface="Calibri"/>
            </a:endParaRPr>
          </a:p>
          <a:p>
            <a:pPr indent="0" lvl="0" marL="457200" rtl="0" algn="l">
              <a:spcBef>
                <a:spcPts val="0"/>
              </a:spcBef>
              <a:spcAft>
                <a:spcPts val="0"/>
              </a:spcAft>
              <a:buClr>
                <a:schemeClr val="dk2"/>
              </a:buClr>
              <a:buSzPts val="1100"/>
              <a:buFont typeface="Arial"/>
              <a:buNone/>
            </a:pPr>
            <a:r>
              <a:rPr b="1" lang="en-US" sz="1900">
                <a:latin typeface="Calibri"/>
                <a:ea typeface="Calibri"/>
                <a:cs typeface="Calibri"/>
                <a:sym typeface="Calibri"/>
              </a:rPr>
              <a:t>Eco-Conscious Marketplace:</a:t>
            </a:r>
            <a:endParaRPr sz="1900">
              <a:latin typeface="Calibri"/>
              <a:ea typeface="Calibri"/>
              <a:cs typeface="Calibri"/>
              <a:sym typeface="Calibri"/>
            </a:endParaRPr>
          </a:p>
          <a:p>
            <a:pPr indent="457200" lvl="0" marL="457200" rtl="0" algn="l">
              <a:spcBef>
                <a:spcPts val="0"/>
              </a:spcBef>
              <a:spcAft>
                <a:spcPts val="0"/>
              </a:spcAft>
              <a:buClr>
                <a:schemeClr val="dk2"/>
              </a:buClr>
              <a:buSzPts val="1100"/>
              <a:buFont typeface="Arial"/>
              <a:buNone/>
            </a:pPr>
            <a:r>
              <a:rPr lang="en-US" sz="1900">
                <a:latin typeface="Calibri"/>
                <a:ea typeface="Calibri"/>
                <a:cs typeface="Calibri"/>
                <a:sym typeface="Calibri"/>
              </a:rPr>
              <a:t>Curated section featuring eco-conscious art pieces.</a:t>
            </a:r>
            <a:endParaRPr sz="1900">
              <a:latin typeface="Calibri"/>
              <a:ea typeface="Calibri"/>
              <a:cs typeface="Calibri"/>
              <a:sym typeface="Calibri"/>
            </a:endParaRPr>
          </a:p>
          <a:p>
            <a:pPr indent="457200" lvl="0" marL="457200" rtl="0" algn="l">
              <a:spcBef>
                <a:spcPts val="0"/>
              </a:spcBef>
              <a:spcAft>
                <a:spcPts val="0"/>
              </a:spcAft>
              <a:buClr>
                <a:schemeClr val="dk2"/>
              </a:buClr>
              <a:buSzPts val="1100"/>
              <a:buFont typeface="Arial"/>
              <a:buNone/>
            </a:pPr>
            <a:r>
              <a:rPr lang="en-US" sz="1900">
                <a:latin typeface="Calibri"/>
                <a:ea typeface="Calibri"/>
                <a:cs typeface="Calibri"/>
                <a:sym typeface="Calibri"/>
              </a:rPr>
              <a:t>Supports artists creating meaningful eco-art.</a:t>
            </a:r>
            <a:endParaRPr sz="1900">
              <a:latin typeface="Calibri"/>
              <a:ea typeface="Calibri"/>
              <a:cs typeface="Calibri"/>
              <a:sym typeface="Calibri"/>
            </a:endParaRPr>
          </a:p>
          <a:p>
            <a:pPr indent="457200" lvl="0" marL="0" rtl="0" algn="l">
              <a:spcBef>
                <a:spcPts val="0"/>
              </a:spcBef>
              <a:spcAft>
                <a:spcPts val="0"/>
              </a:spcAft>
              <a:buClr>
                <a:schemeClr val="dk2"/>
              </a:buClr>
              <a:buSzPts val="1100"/>
              <a:buFont typeface="Arial"/>
              <a:buNone/>
            </a:pPr>
            <a:r>
              <a:rPr b="1" lang="en-US" sz="1900">
                <a:latin typeface="Calibri"/>
                <a:ea typeface="Calibri"/>
                <a:cs typeface="Calibri"/>
                <a:sym typeface="Calibri"/>
              </a:rPr>
              <a:t>Eco-Certification:</a:t>
            </a:r>
            <a:endParaRPr sz="1900">
              <a:latin typeface="Calibri"/>
              <a:ea typeface="Calibri"/>
              <a:cs typeface="Calibri"/>
              <a:sym typeface="Calibri"/>
            </a:endParaRPr>
          </a:p>
          <a:p>
            <a:pPr indent="457200" lvl="0" marL="457200" rtl="0" algn="l">
              <a:spcBef>
                <a:spcPts val="0"/>
              </a:spcBef>
              <a:spcAft>
                <a:spcPts val="0"/>
              </a:spcAft>
              <a:buClr>
                <a:schemeClr val="dk2"/>
              </a:buClr>
              <a:buSzPts val="1100"/>
              <a:buFont typeface="Arial"/>
              <a:buNone/>
            </a:pPr>
            <a:r>
              <a:rPr lang="en-US" sz="1900">
                <a:latin typeface="Calibri"/>
                <a:ea typeface="Calibri"/>
                <a:cs typeface="Calibri"/>
                <a:sym typeface="Calibri"/>
              </a:rPr>
              <a:t>- Sellers provide eco-friendliness evidence for certified items.</a:t>
            </a:r>
            <a:endParaRPr sz="1900">
              <a:latin typeface="Calibri"/>
              <a:ea typeface="Calibri"/>
              <a:cs typeface="Calibri"/>
              <a:sym typeface="Calibri"/>
            </a:endParaRPr>
          </a:p>
          <a:p>
            <a:pPr indent="0" lvl="0" marL="457200" rtl="0" algn="l">
              <a:spcBef>
                <a:spcPts val="0"/>
              </a:spcBef>
              <a:spcAft>
                <a:spcPts val="0"/>
              </a:spcAft>
              <a:buClr>
                <a:schemeClr val="dk2"/>
              </a:buClr>
              <a:buSzPts val="1100"/>
              <a:buFont typeface="Arial"/>
              <a:buNone/>
            </a:pPr>
            <a:r>
              <a:rPr b="1" lang="en-US" sz="1900">
                <a:latin typeface="Calibri"/>
                <a:ea typeface="Calibri"/>
                <a:cs typeface="Calibri"/>
                <a:sym typeface="Calibri"/>
              </a:rPr>
              <a:t>Community Engagement and Education:</a:t>
            </a:r>
            <a:endParaRPr sz="1900">
              <a:latin typeface="Calibri"/>
              <a:ea typeface="Calibri"/>
              <a:cs typeface="Calibri"/>
              <a:sym typeface="Calibri"/>
            </a:endParaRPr>
          </a:p>
          <a:p>
            <a:pPr indent="457200" lvl="0" marL="457200" rtl="0" algn="l">
              <a:spcBef>
                <a:spcPts val="0"/>
              </a:spcBef>
              <a:spcAft>
                <a:spcPts val="0"/>
              </a:spcAft>
              <a:buClr>
                <a:schemeClr val="dk2"/>
              </a:buClr>
              <a:buSzPts val="1100"/>
              <a:buFont typeface="Arial"/>
              <a:buNone/>
            </a:pPr>
            <a:r>
              <a:rPr lang="en-US" sz="1900">
                <a:latin typeface="Calibri"/>
                <a:ea typeface="Calibri"/>
                <a:cs typeface="Calibri"/>
                <a:sym typeface="Calibri"/>
              </a:rPr>
              <a:t>Regular online workshops and webinars.</a:t>
            </a:r>
            <a:endParaRPr sz="1900">
              <a:latin typeface="Calibri"/>
              <a:ea typeface="Calibri"/>
              <a:cs typeface="Calibri"/>
              <a:sym typeface="Calibri"/>
            </a:endParaRPr>
          </a:p>
          <a:p>
            <a:pPr indent="457200" lvl="0" marL="457200" rtl="0" algn="l">
              <a:spcBef>
                <a:spcPts val="0"/>
              </a:spcBef>
              <a:spcAft>
                <a:spcPts val="0"/>
              </a:spcAft>
              <a:buClr>
                <a:schemeClr val="dk2"/>
              </a:buClr>
              <a:buSzPts val="1100"/>
              <a:buFont typeface="Arial"/>
              <a:buNone/>
            </a:pPr>
            <a:r>
              <a:rPr lang="en-US" sz="1900">
                <a:latin typeface="Calibri"/>
                <a:ea typeface="Calibri"/>
                <a:cs typeface="Calibri"/>
                <a:sym typeface="Calibri"/>
              </a:rPr>
              <a:t>User-generated content hub for educational content.</a:t>
            </a:r>
            <a:endParaRPr sz="1900">
              <a:latin typeface="Calibri"/>
              <a:ea typeface="Calibri"/>
              <a:cs typeface="Calibri"/>
              <a:sym typeface="Calibri"/>
            </a:endParaRPr>
          </a:p>
          <a:p>
            <a:pPr indent="0" lvl="0" marL="457200" rtl="0" algn="l">
              <a:spcBef>
                <a:spcPts val="0"/>
              </a:spcBef>
              <a:spcAft>
                <a:spcPts val="0"/>
              </a:spcAft>
              <a:buClr>
                <a:schemeClr val="dk2"/>
              </a:buClr>
              <a:buSzPts val="1100"/>
              <a:buFont typeface="Arial"/>
              <a:buNone/>
            </a:pPr>
            <a:r>
              <a:rPr b="1" lang="en-US" sz="1900">
                <a:latin typeface="Calibri"/>
                <a:ea typeface="Calibri"/>
                <a:cs typeface="Calibri"/>
                <a:sym typeface="Calibri"/>
              </a:rPr>
              <a:t>Integration with Local Waste Services:</a:t>
            </a:r>
            <a:endParaRPr b="1" sz="1900">
              <a:latin typeface="Calibri"/>
              <a:ea typeface="Calibri"/>
              <a:cs typeface="Calibri"/>
              <a:sym typeface="Calibri"/>
            </a:endParaRPr>
          </a:p>
          <a:p>
            <a:pPr indent="457200" lvl="0" marL="457200" rtl="0" algn="l">
              <a:spcBef>
                <a:spcPts val="0"/>
              </a:spcBef>
              <a:spcAft>
                <a:spcPts val="0"/>
              </a:spcAft>
              <a:buClr>
                <a:schemeClr val="dk2"/>
              </a:buClr>
              <a:buSzPts val="1100"/>
              <a:buFont typeface="Arial"/>
              <a:buNone/>
            </a:pPr>
            <a:r>
              <a:rPr lang="en-US" sz="1900">
                <a:latin typeface="Calibri"/>
                <a:ea typeface="Calibri"/>
                <a:cs typeface="Calibri"/>
                <a:sym typeface="Calibri"/>
              </a:rPr>
              <a:t>Real-time route optimization and waste data reporting.</a:t>
            </a:r>
            <a:endParaRPr sz="1900">
              <a:latin typeface="Calibri"/>
              <a:ea typeface="Calibri"/>
              <a:cs typeface="Calibri"/>
              <a:sym typeface="Calibri"/>
            </a:endParaRPr>
          </a:p>
        </p:txBody>
      </p:sp>
      <p:pic>
        <p:nvPicPr>
          <p:cNvPr id="115" name="Google Shape;115;p19"/>
          <p:cNvPicPr preferRelativeResize="0"/>
          <p:nvPr/>
        </p:nvPicPr>
        <p:blipFill>
          <a:blip r:embed="rId3">
            <a:alphaModFix amt="40000"/>
          </a:blip>
          <a:stretch>
            <a:fillRect/>
          </a:stretch>
        </p:blipFill>
        <p:spPr>
          <a:xfrm>
            <a:off x="8754999" y="3429000"/>
            <a:ext cx="3184176" cy="314227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9" name="Shape 119"/>
        <p:cNvGrpSpPr/>
        <p:nvPr/>
      </p:nvGrpSpPr>
      <p:grpSpPr>
        <a:xfrm>
          <a:off x="0" y="0"/>
          <a:ext cx="0" cy="0"/>
          <a:chOff x="0" y="0"/>
          <a:chExt cx="0" cy="0"/>
        </a:xfrm>
      </p:grpSpPr>
      <p:sp>
        <p:nvSpPr>
          <p:cNvPr id="120" name="Google Shape;120;p20"/>
          <p:cNvSpPr/>
          <p:nvPr/>
        </p:nvSpPr>
        <p:spPr>
          <a:xfrm>
            <a:off x="493775" y="341375"/>
            <a:ext cx="11283950" cy="853440"/>
          </a:xfrm>
          <a:custGeom>
            <a:rect b="b" l="l" r="r" t="t"/>
            <a:pathLst>
              <a:path extrusionOk="0" h="853440" w="11283950">
                <a:moveTo>
                  <a:pt x="11283696" y="0"/>
                </a:moveTo>
                <a:lnTo>
                  <a:pt x="0" y="0"/>
                </a:lnTo>
                <a:lnTo>
                  <a:pt x="0" y="853439"/>
                </a:lnTo>
                <a:lnTo>
                  <a:pt x="11283696" y="853439"/>
                </a:lnTo>
                <a:lnTo>
                  <a:pt x="11283696" y="0"/>
                </a:lnTo>
                <a:close/>
              </a:path>
            </a:pathLst>
          </a:custGeom>
          <a:solidFill>
            <a:srgbClr val="00FF0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1" name="Google Shape;121;p20"/>
          <p:cNvSpPr txBox="1"/>
          <p:nvPr/>
        </p:nvSpPr>
        <p:spPr>
          <a:xfrm>
            <a:off x="341400" y="1728225"/>
            <a:ext cx="11283900" cy="4759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US" sz="1900">
                <a:latin typeface="Calibri"/>
                <a:ea typeface="Calibri"/>
                <a:cs typeface="Calibri"/>
                <a:sym typeface="Calibri"/>
              </a:rPr>
              <a:t>Ecobins is not just another waste management solution, it represents a paradigm shift in how we view and manage waste. To fully appreciate the impact of Ecobins, it's essential to understand what sets us apart from conventional waste management approaches.</a:t>
            </a:r>
            <a:endParaRPr sz="1900">
              <a:latin typeface="Calibri"/>
              <a:ea typeface="Calibri"/>
              <a:cs typeface="Calibri"/>
              <a:sym typeface="Calibri"/>
            </a:endParaRPr>
          </a:p>
          <a:p>
            <a:pPr indent="0" lvl="0" marL="0" rtl="0" algn="just">
              <a:spcBef>
                <a:spcPts val="0"/>
              </a:spcBef>
              <a:spcAft>
                <a:spcPts val="0"/>
              </a:spcAft>
              <a:buClr>
                <a:schemeClr val="dk1"/>
              </a:buClr>
              <a:buSzPts val="1100"/>
              <a:buFont typeface="Arial"/>
              <a:buNone/>
            </a:pPr>
            <a:r>
              <a:t/>
            </a:r>
            <a:endParaRPr b="1" i="1" sz="1900">
              <a:latin typeface="Calibri"/>
              <a:ea typeface="Calibri"/>
              <a:cs typeface="Calibri"/>
              <a:sym typeface="Calibri"/>
            </a:endParaRPr>
          </a:p>
          <a:p>
            <a:pPr indent="0" lvl="0" marL="0" rtl="0" algn="just">
              <a:spcBef>
                <a:spcPts val="0"/>
              </a:spcBef>
              <a:spcAft>
                <a:spcPts val="0"/>
              </a:spcAft>
              <a:buNone/>
            </a:pPr>
            <a:r>
              <a:rPr b="1" i="1" lang="en-US" sz="1900">
                <a:latin typeface="Calibri"/>
                <a:ea typeface="Calibri"/>
                <a:cs typeface="Calibri"/>
                <a:sym typeface="Calibri"/>
              </a:rPr>
              <a:t>Sustainability Integration:</a:t>
            </a:r>
            <a:r>
              <a:rPr i="1" lang="en-US" sz="1900">
                <a:latin typeface="Calibri"/>
                <a:ea typeface="Calibri"/>
                <a:cs typeface="Calibri"/>
                <a:sym typeface="Calibri"/>
              </a:rPr>
              <a:t>Seamlessly integrates waste management with sustainability and creativity.</a:t>
            </a:r>
            <a:endParaRPr i="1" sz="1900">
              <a:latin typeface="Calibri"/>
              <a:ea typeface="Calibri"/>
              <a:cs typeface="Calibri"/>
              <a:sym typeface="Calibri"/>
            </a:endParaRPr>
          </a:p>
          <a:p>
            <a:pPr indent="0" lvl="0" marL="0" rtl="0" algn="just">
              <a:spcBef>
                <a:spcPts val="0"/>
              </a:spcBef>
              <a:spcAft>
                <a:spcPts val="0"/>
              </a:spcAft>
              <a:buNone/>
            </a:pPr>
            <a:r>
              <a:rPr i="1" lang="en-US" sz="1900">
                <a:latin typeface="Calibri"/>
                <a:ea typeface="Calibri"/>
                <a:cs typeface="Calibri"/>
                <a:sym typeface="Calibri"/>
              </a:rPr>
              <a:t>  </a:t>
            </a:r>
            <a:endParaRPr i="1" sz="1900">
              <a:latin typeface="Calibri"/>
              <a:ea typeface="Calibri"/>
              <a:cs typeface="Calibri"/>
              <a:sym typeface="Calibri"/>
            </a:endParaRPr>
          </a:p>
          <a:p>
            <a:pPr indent="0" lvl="0" marL="0" rtl="0" algn="just">
              <a:spcBef>
                <a:spcPts val="0"/>
              </a:spcBef>
              <a:spcAft>
                <a:spcPts val="0"/>
              </a:spcAft>
              <a:buNone/>
            </a:pPr>
            <a:r>
              <a:rPr b="1" i="1" lang="en-US" sz="1900">
                <a:latin typeface="Calibri"/>
                <a:ea typeface="Calibri"/>
                <a:cs typeface="Calibri"/>
                <a:sym typeface="Calibri"/>
              </a:rPr>
              <a:t>Eco-Conscious Marketplace:</a:t>
            </a:r>
            <a:r>
              <a:rPr i="1" lang="en-US" sz="1900">
                <a:latin typeface="Calibri"/>
                <a:ea typeface="Calibri"/>
                <a:cs typeface="Calibri"/>
                <a:sym typeface="Calibri"/>
              </a:rPr>
              <a:t> Offers an integrated auction section and marketplace for eco-conscious art pieces.</a:t>
            </a:r>
            <a:endParaRPr i="1" sz="1900">
              <a:latin typeface="Calibri"/>
              <a:ea typeface="Calibri"/>
              <a:cs typeface="Calibri"/>
              <a:sym typeface="Calibri"/>
            </a:endParaRPr>
          </a:p>
          <a:p>
            <a:pPr indent="0" lvl="0" marL="0" rtl="0" algn="just">
              <a:spcBef>
                <a:spcPts val="0"/>
              </a:spcBef>
              <a:spcAft>
                <a:spcPts val="0"/>
              </a:spcAft>
              <a:buNone/>
            </a:pPr>
            <a:r>
              <a:t/>
            </a:r>
            <a:endParaRPr b="1" i="1" sz="1900">
              <a:latin typeface="Calibri"/>
              <a:ea typeface="Calibri"/>
              <a:cs typeface="Calibri"/>
              <a:sym typeface="Calibri"/>
            </a:endParaRPr>
          </a:p>
          <a:p>
            <a:pPr indent="0" lvl="0" marL="0" rtl="0" algn="just">
              <a:spcBef>
                <a:spcPts val="0"/>
              </a:spcBef>
              <a:spcAft>
                <a:spcPts val="0"/>
              </a:spcAft>
              <a:buNone/>
            </a:pPr>
            <a:r>
              <a:rPr b="1" i="1" lang="en-US" sz="1900">
                <a:latin typeface="Calibri"/>
                <a:ea typeface="Calibri"/>
                <a:cs typeface="Calibri"/>
                <a:sym typeface="Calibri"/>
              </a:rPr>
              <a:t>Community-Centric:</a:t>
            </a:r>
            <a:r>
              <a:rPr i="1" lang="en-US" sz="1900">
                <a:latin typeface="Calibri"/>
                <a:ea typeface="Calibri"/>
                <a:cs typeface="Calibri"/>
                <a:sym typeface="Calibri"/>
              </a:rPr>
              <a:t> Serves as a hub for reporting waste issues, engaging in educational content, and fostering community involvement.</a:t>
            </a:r>
            <a:endParaRPr i="1" sz="1900">
              <a:latin typeface="Calibri"/>
              <a:ea typeface="Calibri"/>
              <a:cs typeface="Calibri"/>
              <a:sym typeface="Calibri"/>
            </a:endParaRPr>
          </a:p>
          <a:p>
            <a:pPr indent="0" lvl="0" marL="0" rtl="0" algn="just">
              <a:spcBef>
                <a:spcPts val="0"/>
              </a:spcBef>
              <a:spcAft>
                <a:spcPts val="0"/>
              </a:spcAft>
              <a:buNone/>
            </a:pPr>
            <a:r>
              <a:t/>
            </a:r>
            <a:endParaRPr b="1" i="1" sz="1900">
              <a:latin typeface="Calibri"/>
              <a:ea typeface="Calibri"/>
              <a:cs typeface="Calibri"/>
              <a:sym typeface="Calibri"/>
            </a:endParaRPr>
          </a:p>
          <a:p>
            <a:pPr indent="0" lvl="0" marL="0" rtl="0" algn="just">
              <a:spcBef>
                <a:spcPts val="0"/>
              </a:spcBef>
              <a:spcAft>
                <a:spcPts val="0"/>
              </a:spcAft>
              <a:buNone/>
            </a:pPr>
            <a:r>
              <a:rPr b="1" i="1" lang="en-US" sz="1900">
                <a:latin typeface="Calibri"/>
                <a:ea typeface="Calibri"/>
                <a:cs typeface="Calibri"/>
                <a:sym typeface="Calibri"/>
              </a:rPr>
              <a:t>Collaboration with Local Services:</a:t>
            </a:r>
            <a:r>
              <a:rPr i="1" lang="en-US" sz="1900">
                <a:latin typeface="Calibri"/>
                <a:ea typeface="Calibri"/>
                <a:cs typeface="Calibri"/>
                <a:sym typeface="Calibri"/>
              </a:rPr>
              <a:t> Actively collaborates with local waste services to optimize waste collection routes.</a:t>
            </a:r>
            <a:endParaRPr i="1" sz="1900">
              <a:latin typeface="Calibri"/>
              <a:ea typeface="Calibri"/>
              <a:cs typeface="Calibri"/>
              <a:sym typeface="Calibri"/>
            </a:endParaRPr>
          </a:p>
          <a:p>
            <a:pPr indent="0" lvl="0" marL="0" rtl="0" algn="just">
              <a:spcBef>
                <a:spcPts val="0"/>
              </a:spcBef>
              <a:spcAft>
                <a:spcPts val="0"/>
              </a:spcAft>
              <a:buNone/>
            </a:pPr>
            <a:r>
              <a:t/>
            </a:r>
            <a:endParaRPr b="1" i="1" sz="1900">
              <a:latin typeface="Calibri"/>
              <a:ea typeface="Calibri"/>
              <a:cs typeface="Calibri"/>
              <a:sym typeface="Calibri"/>
            </a:endParaRPr>
          </a:p>
          <a:p>
            <a:pPr indent="0" lvl="0" marL="0" rtl="0" algn="just">
              <a:spcBef>
                <a:spcPts val="0"/>
              </a:spcBef>
              <a:spcAft>
                <a:spcPts val="0"/>
              </a:spcAft>
              <a:buNone/>
            </a:pPr>
            <a:r>
              <a:rPr b="1" i="1" lang="en-US" sz="1900">
                <a:latin typeface="Calibri"/>
                <a:ea typeface="Calibri"/>
                <a:cs typeface="Calibri"/>
                <a:sym typeface="Calibri"/>
              </a:rPr>
              <a:t>Inclusive Design:</a:t>
            </a:r>
            <a:r>
              <a:rPr i="1" lang="en-US" sz="1900">
                <a:latin typeface="Calibri"/>
                <a:ea typeface="Calibri"/>
                <a:cs typeface="Calibri"/>
                <a:sym typeface="Calibri"/>
              </a:rPr>
              <a:t> Designed with inclusivity in mind, ensuring accessibility for all backgrounds.</a:t>
            </a:r>
            <a:endParaRPr sz="1900">
              <a:latin typeface="Calibri"/>
              <a:ea typeface="Calibri"/>
              <a:cs typeface="Calibri"/>
              <a:sym typeface="Calibri"/>
            </a:endParaRPr>
          </a:p>
        </p:txBody>
      </p:sp>
      <p:sp>
        <p:nvSpPr>
          <p:cNvPr id="122" name="Google Shape;122;p20"/>
          <p:cNvSpPr txBox="1"/>
          <p:nvPr>
            <p:ph type="title"/>
          </p:nvPr>
        </p:nvSpPr>
        <p:spPr>
          <a:xfrm>
            <a:off x="970486" y="525390"/>
            <a:ext cx="9886200" cy="485400"/>
          </a:xfrm>
          <a:prstGeom prst="rect">
            <a:avLst/>
          </a:prstGeom>
          <a:noFill/>
          <a:ln>
            <a:noFill/>
          </a:ln>
        </p:spPr>
        <p:txBody>
          <a:bodyPr anchorCtr="0" anchor="t" bIns="0" lIns="0" spcFirstLastPara="1" rIns="0" wrap="square" tIns="53975">
            <a:spAutoFit/>
          </a:bodyPr>
          <a:lstStyle/>
          <a:p>
            <a:pPr indent="0" lvl="0" marL="12700" marR="5080" rtl="0" algn="l">
              <a:lnSpc>
                <a:spcPct val="107916"/>
              </a:lnSpc>
              <a:spcBef>
                <a:spcPts val="0"/>
              </a:spcBef>
              <a:spcAft>
                <a:spcPts val="0"/>
              </a:spcAft>
              <a:buNone/>
            </a:pPr>
            <a:r>
              <a:rPr lang="en-US" sz="2800"/>
              <a:t>What Sets Us Apart</a:t>
            </a:r>
            <a:endParaRPr sz="2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txBox="1"/>
          <p:nvPr>
            <p:ph type="title"/>
          </p:nvPr>
        </p:nvSpPr>
        <p:spPr>
          <a:xfrm>
            <a:off x="1787200" y="893200"/>
            <a:ext cx="3744000" cy="1007700"/>
          </a:xfrm>
          <a:prstGeom prst="rect">
            <a:avLst/>
          </a:prstGeom>
        </p:spPr>
        <p:txBody>
          <a:bodyPr anchorCtr="0" anchor="b" bIns="121900" lIns="121900" spcFirstLastPara="1" rIns="121900" wrap="square" tIns="121900">
            <a:normAutofit/>
          </a:bodyPr>
          <a:lstStyle/>
          <a:p>
            <a:pPr indent="0" lvl="0" marL="0" rtl="0" algn="l">
              <a:spcBef>
                <a:spcPts val="0"/>
              </a:spcBef>
              <a:spcAft>
                <a:spcPts val="0"/>
              </a:spcAft>
              <a:buNone/>
            </a:pPr>
            <a:r>
              <a:rPr b="1" lang="en-US">
                <a:solidFill>
                  <a:srgbClr val="00FF00"/>
                </a:solidFill>
              </a:rPr>
              <a:t>Stack</a:t>
            </a:r>
            <a:endParaRPr b="1">
              <a:solidFill>
                <a:srgbClr val="00FF00"/>
              </a:solidFill>
            </a:endParaRPr>
          </a:p>
        </p:txBody>
      </p:sp>
      <p:sp>
        <p:nvSpPr>
          <p:cNvPr id="128" name="Google Shape;128;p21"/>
          <p:cNvSpPr txBox="1"/>
          <p:nvPr/>
        </p:nvSpPr>
        <p:spPr>
          <a:xfrm>
            <a:off x="1582675" y="2484625"/>
            <a:ext cx="7062900" cy="312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800">
                <a:solidFill>
                  <a:srgbClr val="000000"/>
                </a:solidFill>
                <a:latin typeface="Lato"/>
                <a:ea typeface="Lato"/>
                <a:cs typeface="Lato"/>
                <a:sym typeface="Lato"/>
              </a:rPr>
              <a:t>Backend Development: Node.js, Express, Firebase</a:t>
            </a:r>
            <a:endParaRPr sz="1800">
              <a:solidFill>
                <a:srgbClr val="000000"/>
              </a:solidFill>
              <a:latin typeface="Lato"/>
              <a:ea typeface="Lato"/>
              <a:cs typeface="Lato"/>
              <a:sym typeface="Lato"/>
            </a:endParaRPr>
          </a:p>
          <a:p>
            <a:pPr indent="0" lvl="0" marL="0" rtl="0" algn="l">
              <a:lnSpc>
                <a:spcPct val="115000"/>
              </a:lnSpc>
              <a:spcBef>
                <a:spcPts val="1200"/>
              </a:spcBef>
              <a:spcAft>
                <a:spcPts val="0"/>
              </a:spcAft>
              <a:buNone/>
            </a:pPr>
            <a:r>
              <a:rPr lang="en-US" sz="1800">
                <a:solidFill>
                  <a:srgbClr val="000000"/>
                </a:solidFill>
                <a:latin typeface="Lato"/>
                <a:ea typeface="Lato"/>
                <a:cs typeface="Lato"/>
                <a:sym typeface="Lato"/>
              </a:rPr>
              <a:t>Frontend Development: React, HTML/CSS, JavaScript</a:t>
            </a:r>
            <a:endParaRPr sz="1800">
              <a:solidFill>
                <a:srgbClr val="000000"/>
              </a:solidFill>
              <a:latin typeface="Lato"/>
              <a:ea typeface="Lato"/>
              <a:cs typeface="Lato"/>
              <a:sym typeface="Lato"/>
            </a:endParaRPr>
          </a:p>
          <a:p>
            <a:pPr indent="0" lvl="0" marL="0" rtl="0" algn="l">
              <a:lnSpc>
                <a:spcPct val="115000"/>
              </a:lnSpc>
              <a:spcBef>
                <a:spcPts val="1200"/>
              </a:spcBef>
              <a:spcAft>
                <a:spcPts val="0"/>
              </a:spcAft>
              <a:buNone/>
            </a:pPr>
            <a:r>
              <a:rPr lang="en-US" sz="1800">
                <a:solidFill>
                  <a:srgbClr val="000000"/>
                </a:solidFill>
                <a:latin typeface="Lato"/>
                <a:ea typeface="Lato"/>
                <a:cs typeface="Lato"/>
                <a:sym typeface="Lato"/>
              </a:rPr>
              <a:t>AI/ML: Python, TensorFlow, scikit-learn</a:t>
            </a:r>
            <a:endParaRPr sz="1800">
              <a:solidFill>
                <a:srgbClr val="000000"/>
              </a:solidFill>
              <a:latin typeface="Lato"/>
              <a:ea typeface="Lato"/>
              <a:cs typeface="Lato"/>
              <a:sym typeface="Lato"/>
            </a:endParaRPr>
          </a:p>
          <a:p>
            <a:pPr indent="0" lvl="0" marL="0" rtl="0" algn="l">
              <a:lnSpc>
                <a:spcPct val="115000"/>
              </a:lnSpc>
              <a:spcBef>
                <a:spcPts val="1200"/>
              </a:spcBef>
              <a:spcAft>
                <a:spcPts val="0"/>
              </a:spcAft>
              <a:buNone/>
            </a:pPr>
            <a:r>
              <a:rPr lang="en-US" sz="1800">
                <a:solidFill>
                  <a:srgbClr val="000000"/>
                </a:solidFill>
                <a:latin typeface="Lato"/>
                <a:ea typeface="Lato"/>
                <a:cs typeface="Lato"/>
                <a:sym typeface="Lato"/>
              </a:rPr>
              <a:t>Tools: Git, Docker, AWS, Firebase</a:t>
            </a:r>
            <a:endParaRPr sz="1800">
              <a:solidFill>
                <a:srgbClr val="000000"/>
              </a:solidFill>
              <a:latin typeface="Lato"/>
              <a:ea typeface="Lato"/>
              <a:cs typeface="Lato"/>
              <a:sym typeface="Lato"/>
            </a:endParaRPr>
          </a:p>
          <a:p>
            <a:pPr indent="0" lvl="0" marL="0" rtl="0" algn="l">
              <a:lnSpc>
                <a:spcPct val="115000"/>
              </a:lnSpc>
              <a:spcBef>
                <a:spcPts val="1200"/>
              </a:spcBef>
              <a:spcAft>
                <a:spcPts val="0"/>
              </a:spcAft>
              <a:buNone/>
            </a:pPr>
            <a:r>
              <a:t/>
            </a:r>
            <a:endParaRPr sz="1800">
              <a:solidFill>
                <a:srgbClr val="000000"/>
              </a:solidFill>
              <a:latin typeface="Lato"/>
              <a:ea typeface="Lato"/>
              <a:cs typeface="Lato"/>
              <a:sym typeface="Lato"/>
            </a:endParaRPr>
          </a:p>
          <a:p>
            <a:pPr indent="0" lvl="0" marL="0" rtl="0" algn="l">
              <a:lnSpc>
                <a:spcPct val="115000"/>
              </a:lnSpc>
              <a:spcBef>
                <a:spcPts val="1200"/>
              </a:spcBef>
              <a:spcAft>
                <a:spcPts val="1200"/>
              </a:spcAft>
              <a:buNone/>
            </a:pPr>
            <a:r>
              <a:rPr lang="en-US" sz="1800">
                <a:solidFill>
                  <a:srgbClr val="000000"/>
                </a:solidFill>
                <a:latin typeface="Lato"/>
                <a:ea typeface="Lato"/>
                <a:cs typeface="Lato"/>
                <a:sym typeface="Lato"/>
              </a:rPr>
              <a:t>(Redo with logos, as flow chart?)</a:t>
            </a:r>
            <a:endParaRPr sz="1800">
              <a:solidFill>
                <a:srgbClr val="000000"/>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2"/>
          <p:cNvSpPr txBox="1"/>
          <p:nvPr/>
        </p:nvSpPr>
        <p:spPr>
          <a:xfrm>
            <a:off x="4214600" y="2845700"/>
            <a:ext cx="8004300" cy="6156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lang="en-US" sz="2400">
                <a:solidFill>
                  <a:schemeClr val="dk2"/>
                </a:solidFill>
                <a:latin typeface="Lato"/>
                <a:ea typeface="Lato"/>
                <a:cs typeface="Lato"/>
                <a:sym typeface="Lato"/>
              </a:rPr>
              <a:t>Demo Pages (college of home page of each module)</a:t>
            </a:r>
            <a:endParaRPr sz="2400">
              <a:solidFill>
                <a:schemeClr val="dk2"/>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7" name="Shape 137"/>
        <p:cNvGrpSpPr/>
        <p:nvPr/>
      </p:nvGrpSpPr>
      <p:grpSpPr>
        <a:xfrm>
          <a:off x="0" y="0"/>
          <a:ext cx="0" cy="0"/>
          <a:chOff x="0" y="0"/>
          <a:chExt cx="0" cy="0"/>
        </a:xfrm>
      </p:grpSpPr>
      <p:sp>
        <p:nvSpPr>
          <p:cNvPr id="138" name="Google Shape;138;p23"/>
          <p:cNvSpPr txBox="1"/>
          <p:nvPr/>
        </p:nvSpPr>
        <p:spPr>
          <a:xfrm>
            <a:off x="5236475" y="-3775"/>
            <a:ext cx="6958500" cy="6858000"/>
          </a:xfrm>
          <a:prstGeom prst="rect">
            <a:avLst/>
          </a:prstGeom>
          <a:solidFill>
            <a:srgbClr val="00FF00"/>
          </a:solidFill>
          <a:ln>
            <a:noFill/>
          </a:ln>
        </p:spPr>
        <p:txBody>
          <a:bodyPr anchorCtr="0" anchor="ctr" bIns="91425" lIns="91425" spcFirstLastPara="1" rIns="91425" wrap="square" tIns="91425">
            <a:noAutofit/>
          </a:bodyPr>
          <a:lstStyle/>
          <a:p>
            <a:pPr indent="-400050" lvl="0" marL="457200" rtl="0" algn="l">
              <a:lnSpc>
                <a:spcPct val="150000"/>
              </a:lnSpc>
              <a:spcBef>
                <a:spcPts val="0"/>
              </a:spcBef>
              <a:spcAft>
                <a:spcPts val="0"/>
              </a:spcAft>
              <a:buClr>
                <a:schemeClr val="lt1"/>
              </a:buClr>
              <a:buSzPts val="2700"/>
              <a:buFont typeface="Calibri"/>
              <a:buAutoNum type="arabicPeriod"/>
            </a:pPr>
            <a:r>
              <a:rPr lang="en-US" sz="2700">
                <a:solidFill>
                  <a:schemeClr val="lt1"/>
                </a:solidFill>
                <a:latin typeface="Calibri"/>
                <a:ea typeface="Calibri"/>
                <a:cs typeface="Calibri"/>
                <a:sym typeface="Calibri"/>
              </a:rPr>
              <a:t>IoT-Enabled Smart Bins</a:t>
            </a:r>
            <a:endParaRPr sz="2700">
              <a:solidFill>
                <a:schemeClr val="lt1"/>
              </a:solidFill>
              <a:latin typeface="Calibri"/>
              <a:ea typeface="Calibri"/>
              <a:cs typeface="Calibri"/>
              <a:sym typeface="Calibri"/>
            </a:endParaRPr>
          </a:p>
          <a:p>
            <a:pPr indent="-400050" lvl="0" marL="457200" rtl="0" algn="l">
              <a:lnSpc>
                <a:spcPct val="150000"/>
              </a:lnSpc>
              <a:spcBef>
                <a:spcPts val="0"/>
              </a:spcBef>
              <a:spcAft>
                <a:spcPts val="0"/>
              </a:spcAft>
              <a:buClr>
                <a:schemeClr val="lt1"/>
              </a:buClr>
              <a:buSzPts val="2700"/>
              <a:buFont typeface="Calibri"/>
              <a:buAutoNum type="arabicPeriod"/>
            </a:pPr>
            <a:r>
              <a:rPr lang="en-US" sz="2700">
                <a:solidFill>
                  <a:schemeClr val="lt1"/>
                </a:solidFill>
                <a:latin typeface="Calibri"/>
                <a:ea typeface="Calibri"/>
                <a:cs typeface="Calibri"/>
                <a:sym typeface="Calibri"/>
              </a:rPr>
              <a:t>Interactive Mobile App</a:t>
            </a:r>
            <a:endParaRPr sz="2700">
              <a:solidFill>
                <a:schemeClr val="lt1"/>
              </a:solidFill>
              <a:latin typeface="Calibri"/>
              <a:ea typeface="Calibri"/>
              <a:cs typeface="Calibri"/>
              <a:sym typeface="Calibri"/>
            </a:endParaRPr>
          </a:p>
          <a:p>
            <a:pPr indent="-400050" lvl="0" marL="457200" rtl="0" algn="l">
              <a:lnSpc>
                <a:spcPct val="150000"/>
              </a:lnSpc>
              <a:spcBef>
                <a:spcPts val="0"/>
              </a:spcBef>
              <a:spcAft>
                <a:spcPts val="0"/>
              </a:spcAft>
              <a:buClr>
                <a:schemeClr val="lt1"/>
              </a:buClr>
              <a:buSzPts val="2700"/>
              <a:buFont typeface="Calibri"/>
              <a:buAutoNum type="arabicPeriod"/>
            </a:pPr>
            <a:r>
              <a:rPr lang="en-US" sz="2700">
                <a:solidFill>
                  <a:schemeClr val="lt1"/>
                </a:solidFill>
                <a:latin typeface="Calibri"/>
                <a:ea typeface="Calibri"/>
                <a:cs typeface="Calibri"/>
                <a:sym typeface="Calibri"/>
              </a:rPr>
              <a:t>Advanced Analytics Platform</a:t>
            </a:r>
            <a:endParaRPr sz="2700">
              <a:solidFill>
                <a:schemeClr val="lt1"/>
              </a:solidFill>
              <a:latin typeface="Calibri"/>
              <a:ea typeface="Calibri"/>
              <a:cs typeface="Calibri"/>
              <a:sym typeface="Calibri"/>
            </a:endParaRPr>
          </a:p>
          <a:p>
            <a:pPr indent="-400050" lvl="0" marL="457200" rtl="0" algn="l">
              <a:lnSpc>
                <a:spcPct val="150000"/>
              </a:lnSpc>
              <a:spcBef>
                <a:spcPts val="0"/>
              </a:spcBef>
              <a:spcAft>
                <a:spcPts val="0"/>
              </a:spcAft>
              <a:buClr>
                <a:schemeClr val="lt1"/>
              </a:buClr>
              <a:buSzPts val="2700"/>
              <a:buFont typeface="Calibri"/>
              <a:buAutoNum type="arabicPeriod"/>
            </a:pPr>
            <a:r>
              <a:rPr lang="en-US" sz="2700">
                <a:solidFill>
                  <a:schemeClr val="lt1"/>
                </a:solidFill>
                <a:latin typeface="Calibri"/>
                <a:ea typeface="Calibri"/>
                <a:cs typeface="Calibri"/>
                <a:sym typeface="Calibri"/>
              </a:rPr>
              <a:t>Environmental Impact Tracker</a:t>
            </a:r>
            <a:endParaRPr sz="2600">
              <a:solidFill>
                <a:schemeClr val="lt1"/>
              </a:solidFill>
              <a:latin typeface="Calibri"/>
              <a:ea typeface="Calibri"/>
              <a:cs typeface="Calibri"/>
              <a:sym typeface="Calibri"/>
            </a:endParaRPr>
          </a:p>
        </p:txBody>
      </p:sp>
      <p:sp>
        <p:nvSpPr>
          <p:cNvPr id="139" name="Google Shape;139;p23"/>
          <p:cNvSpPr txBox="1"/>
          <p:nvPr/>
        </p:nvSpPr>
        <p:spPr>
          <a:xfrm>
            <a:off x="646500" y="2674650"/>
            <a:ext cx="4045200" cy="131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600">
                <a:solidFill>
                  <a:srgbClr val="00FF00"/>
                </a:solidFill>
                <a:latin typeface="Raleway"/>
                <a:ea typeface="Raleway"/>
                <a:cs typeface="Raleway"/>
                <a:sym typeface="Raleway"/>
              </a:rPr>
              <a:t>Goals for Future</a:t>
            </a:r>
            <a:endParaRPr b="1" sz="3600">
              <a:solidFill>
                <a:srgbClr val="00FF00"/>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FF00"/>
        </a:solidFill>
      </p:bgPr>
    </p:bg>
    <p:spTree>
      <p:nvGrpSpPr>
        <p:cNvPr id="143" name="Shape 143"/>
        <p:cNvGrpSpPr/>
        <p:nvPr/>
      </p:nvGrpSpPr>
      <p:grpSpPr>
        <a:xfrm>
          <a:off x="0" y="0"/>
          <a:ext cx="0" cy="0"/>
          <a:chOff x="0" y="0"/>
          <a:chExt cx="0" cy="0"/>
        </a:xfrm>
      </p:grpSpPr>
      <p:sp>
        <p:nvSpPr>
          <p:cNvPr id="144" name="Google Shape;144;p24"/>
          <p:cNvSpPr txBox="1"/>
          <p:nvPr>
            <p:ph type="ctrTitle"/>
          </p:nvPr>
        </p:nvSpPr>
        <p:spPr>
          <a:xfrm>
            <a:off x="1014975" y="1636775"/>
            <a:ext cx="7132200" cy="28287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solidFill>
                  <a:schemeClr val="lt1"/>
                </a:solidFill>
              </a:rPr>
              <a:t>Thank You</a:t>
            </a:r>
            <a:endParaRPr>
              <a:solidFill>
                <a:schemeClr val="lt1"/>
              </a:solidFill>
            </a:endParaRPr>
          </a:p>
        </p:txBody>
      </p:sp>
      <p:sp>
        <p:nvSpPr>
          <p:cNvPr id="145" name="Google Shape;145;p24"/>
          <p:cNvSpPr txBox="1"/>
          <p:nvPr>
            <p:ph idx="1" type="subTitle"/>
          </p:nvPr>
        </p:nvSpPr>
        <p:spPr>
          <a:xfrm>
            <a:off x="2514600" y="5114650"/>
            <a:ext cx="9320700" cy="1409100"/>
          </a:xfrm>
          <a:prstGeom prst="rect">
            <a:avLst/>
          </a:prstGeom>
        </p:spPr>
        <p:txBody>
          <a:bodyPr anchorCtr="0" anchor="b" bIns="121900" lIns="121900" spcFirstLastPara="1" rIns="121900" wrap="square" tIns="121900">
            <a:normAutofit/>
          </a:bodyPr>
          <a:lstStyle/>
          <a:p>
            <a:pPr indent="0" lvl="0" marL="0" rtl="0" algn="r">
              <a:spcBef>
                <a:spcPts val="0"/>
              </a:spcBef>
              <a:spcAft>
                <a:spcPts val="0"/>
              </a:spcAft>
              <a:buNone/>
            </a:pPr>
            <a:r>
              <a:t/>
            </a:r>
            <a:endParaRPr>
              <a:solidFill>
                <a:schemeClr val="lt1"/>
              </a:solidFill>
            </a:endParaRPr>
          </a:p>
          <a:p>
            <a:pPr indent="0" lvl="0" marL="0" rtl="0" algn="r">
              <a:spcBef>
                <a:spcPts val="0"/>
              </a:spcBef>
              <a:spcAft>
                <a:spcPts val="0"/>
              </a:spcAft>
              <a:buNone/>
            </a:pPr>
            <a:r>
              <a:rPr lang="en-US">
                <a:solidFill>
                  <a:schemeClr val="lt1"/>
                </a:solidFill>
              </a:rPr>
              <a:t>Code Crafters </a:t>
            </a:r>
            <a:endParaRPr>
              <a:solidFill>
                <a:schemeClr val="lt1"/>
              </a:solidFill>
            </a:endParaRPr>
          </a:p>
          <a:p>
            <a:pPr indent="0" lvl="0" marL="0" rtl="0" algn="r">
              <a:spcBef>
                <a:spcPts val="0"/>
              </a:spcBef>
              <a:spcAft>
                <a:spcPts val="0"/>
              </a:spcAft>
              <a:buNone/>
            </a:pPr>
            <a:r>
              <a:rPr lang="en-US">
                <a:solidFill>
                  <a:schemeClr val="lt1"/>
                </a:solidFill>
              </a:rPr>
              <a:t>codecrafters@gmail.com</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